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4"/>
    <p:sldMasterId id="2147483821" r:id="rId5"/>
    <p:sldMasterId id="2147483684" r:id="rId6"/>
    <p:sldMasterId id="2147483744" r:id="rId7"/>
    <p:sldMasterId id="2147483803" r:id="rId8"/>
    <p:sldMasterId id="2147483708" r:id="rId9"/>
    <p:sldMasterId id="2147483807" r:id="rId10"/>
  </p:sldMasterIdLst>
  <p:notesMasterIdLst>
    <p:notesMasterId r:id="rId27"/>
  </p:notesMasterIdLst>
  <p:handoutMasterIdLst>
    <p:handoutMasterId r:id="rId28"/>
  </p:handoutMasterIdLst>
  <p:sldIdLst>
    <p:sldId id="693" r:id="rId11"/>
    <p:sldId id="831" r:id="rId12"/>
    <p:sldId id="833" r:id="rId13"/>
    <p:sldId id="832" r:id="rId14"/>
    <p:sldId id="835" r:id="rId15"/>
    <p:sldId id="722" r:id="rId16"/>
    <p:sldId id="836" r:id="rId17"/>
    <p:sldId id="841" r:id="rId18"/>
    <p:sldId id="840" r:id="rId19"/>
    <p:sldId id="842" r:id="rId20"/>
    <p:sldId id="843" r:id="rId21"/>
    <p:sldId id="844" r:id="rId22"/>
    <p:sldId id="845" r:id="rId23"/>
    <p:sldId id="846" r:id="rId24"/>
    <p:sldId id="838" r:id="rId25"/>
    <p:sldId id="830" r:id="rId26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5263FADB-C913-4EF3-AE59-3D8BBE415D46}">
          <p14:sldIdLst/>
        </p14:section>
        <p14:section name="úvod" id="{CD35D70E-EDEE-A74E-8D7E-21E09D8AA602}">
          <p14:sldIdLst>
            <p14:sldId id="693"/>
            <p14:sldId id="831"/>
            <p14:sldId id="833"/>
            <p14:sldId id="832"/>
            <p14:sldId id="835"/>
            <p14:sldId id="722"/>
            <p14:sldId id="836"/>
            <p14:sldId id="841"/>
            <p14:sldId id="840"/>
            <p14:sldId id="842"/>
            <p14:sldId id="843"/>
            <p14:sldId id="844"/>
            <p14:sldId id="845"/>
            <p14:sldId id="846"/>
            <p14:sldId id="838"/>
            <p14:sldId id="83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A89"/>
    <a:srgbClr val="343776"/>
    <a:srgbClr val="DC0202"/>
    <a:srgbClr val="D61F00"/>
    <a:srgbClr val="000000"/>
    <a:srgbClr val="FF9933"/>
    <a:srgbClr val="001DD9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62" autoAdjust="0"/>
    <p:restoredTop sz="88849" autoAdjust="0"/>
  </p:normalViewPr>
  <p:slideViewPr>
    <p:cSldViewPr snapToGrid="0">
      <p:cViewPr varScale="1">
        <p:scale>
          <a:sx n="85" d="100"/>
          <a:sy n="85" d="100"/>
        </p:scale>
        <p:origin x="6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68FEB2-EF4A-4E9D-BF45-26DD542CDF89}" type="doc">
      <dgm:prSet loTypeId="urn:microsoft.com/office/officeart/2005/8/layout/h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cs-CZ"/>
        </a:p>
      </dgm:t>
    </dgm:pt>
    <dgm:pt modelId="{B7A61925-C058-425C-AE0D-A1559097D993}">
      <dgm:prSet phldrT="[Text]" phldr="0" custT="1"/>
      <dgm:spPr/>
      <dgm:t>
        <a:bodyPr/>
        <a:lstStyle/>
        <a:p>
          <a:r>
            <a:rPr lang="cs-CZ" sz="1400" dirty="0"/>
            <a:t>30.9.2025</a:t>
          </a:r>
        </a:p>
      </dgm:t>
    </dgm:pt>
    <dgm:pt modelId="{9E556652-E9CE-42EC-B6EE-27A9ED4A2C93}" type="parTrans" cxnId="{0AB70230-B39A-4851-9F47-CC423C7358C1}">
      <dgm:prSet/>
      <dgm:spPr/>
      <dgm:t>
        <a:bodyPr/>
        <a:lstStyle/>
        <a:p>
          <a:endParaRPr lang="cs-CZ"/>
        </a:p>
      </dgm:t>
    </dgm:pt>
    <dgm:pt modelId="{5A39A11C-291F-4CF2-83D2-26400863CD71}" type="sibTrans" cxnId="{0AB70230-B39A-4851-9F47-CC423C7358C1}">
      <dgm:prSet/>
      <dgm:spPr/>
      <dgm:t>
        <a:bodyPr/>
        <a:lstStyle/>
        <a:p>
          <a:endParaRPr lang="cs-CZ"/>
        </a:p>
      </dgm:t>
    </dgm:pt>
    <dgm:pt modelId="{54D30FDA-FC56-4A8F-93CE-F49CBA780A03}">
      <dgm:prSet phldrT="[Text]" phldr="0" custT="1"/>
      <dgm:spPr/>
      <dgm:t>
        <a:bodyPr/>
        <a:lstStyle/>
        <a:p>
          <a:r>
            <a:rPr lang="cs-CZ" sz="1100" dirty="0"/>
            <a:t>podaná žádost v rámci výzvy 15/2025</a:t>
          </a:r>
        </a:p>
      </dgm:t>
    </dgm:pt>
    <dgm:pt modelId="{2365B33A-FE91-4568-BC47-C5702BE24FD7}" type="parTrans" cxnId="{29050C23-E4F4-45BD-A361-4C39B6F5E77C}">
      <dgm:prSet/>
      <dgm:spPr/>
      <dgm:t>
        <a:bodyPr/>
        <a:lstStyle/>
        <a:p>
          <a:endParaRPr lang="cs-CZ"/>
        </a:p>
      </dgm:t>
    </dgm:pt>
    <dgm:pt modelId="{F1758936-2F56-4A31-99C2-234ED5393BB9}" type="sibTrans" cxnId="{29050C23-E4F4-45BD-A361-4C39B6F5E77C}">
      <dgm:prSet/>
      <dgm:spPr/>
      <dgm:t>
        <a:bodyPr/>
        <a:lstStyle/>
        <a:p>
          <a:endParaRPr lang="cs-CZ"/>
        </a:p>
      </dgm:t>
    </dgm:pt>
    <dgm:pt modelId="{855275E2-F4D3-4355-8668-8631084A2D51}">
      <dgm:prSet phldrT="[Text]" phldr="0" custT="1"/>
      <dgm:spPr/>
      <dgm:t>
        <a:bodyPr/>
        <a:lstStyle/>
        <a:p>
          <a:r>
            <a:rPr lang="cs-CZ" sz="1400" dirty="0"/>
            <a:t>průběžně</a:t>
          </a:r>
        </a:p>
      </dgm:t>
    </dgm:pt>
    <dgm:pt modelId="{7A1499F5-B6B7-4D64-AFCF-5B24EF14F1F3}" type="parTrans" cxnId="{5EB78778-B7EB-453C-B3B6-64F1EAE40D4F}">
      <dgm:prSet/>
      <dgm:spPr/>
      <dgm:t>
        <a:bodyPr/>
        <a:lstStyle/>
        <a:p>
          <a:endParaRPr lang="cs-CZ"/>
        </a:p>
      </dgm:t>
    </dgm:pt>
    <dgm:pt modelId="{9C757401-ED50-45F4-B11C-B8B2A10F8C52}" type="sibTrans" cxnId="{5EB78778-B7EB-453C-B3B6-64F1EAE40D4F}">
      <dgm:prSet/>
      <dgm:spPr/>
      <dgm:t>
        <a:bodyPr/>
        <a:lstStyle/>
        <a:p>
          <a:endParaRPr lang="cs-CZ"/>
        </a:p>
      </dgm:t>
    </dgm:pt>
    <dgm:pt modelId="{A440CD69-D152-4475-BB60-68E4B04092F8}">
      <dgm:prSet phldrT="[Text]" phldr="0" custT="1"/>
      <dgm:spPr/>
      <dgm:t>
        <a:bodyPr/>
        <a:lstStyle/>
        <a:p>
          <a:r>
            <a:rPr lang="cs-CZ" sz="1100" dirty="0"/>
            <a:t>vypořádávání dotazů SFŽP</a:t>
          </a:r>
        </a:p>
      </dgm:t>
    </dgm:pt>
    <dgm:pt modelId="{19B7CD03-ED97-4CD6-A476-EA22A5FC7028}" type="parTrans" cxnId="{F8EC4479-F38E-4AFE-B442-FB2DBE8382CA}">
      <dgm:prSet/>
      <dgm:spPr/>
      <dgm:t>
        <a:bodyPr/>
        <a:lstStyle/>
        <a:p>
          <a:endParaRPr lang="cs-CZ"/>
        </a:p>
      </dgm:t>
    </dgm:pt>
    <dgm:pt modelId="{61AE2E49-59BC-400B-8091-11391B20DADF}" type="sibTrans" cxnId="{F8EC4479-F38E-4AFE-B442-FB2DBE8382CA}">
      <dgm:prSet/>
      <dgm:spPr/>
      <dgm:t>
        <a:bodyPr/>
        <a:lstStyle/>
        <a:p>
          <a:endParaRPr lang="cs-CZ"/>
        </a:p>
      </dgm:t>
    </dgm:pt>
    <dgm:pt modelId="{464C4109-8D3B-428D-9A93-EA3C7DB8DF12}">
      <dgm:prSet phldrT="[Text]" phldr="0" custT="1"/>
      <dgm:spPr/>
      <dgm:t>
        <a:bodyPr/>
        <a:lstStyle/>
        <a:p>
          <a:r>
            <a:rPr lang="cs-CZ" sz="1400" dirty="0"/>
            <a:t>1.1.2026</a:t>
          </a:r>
        </a:p>
      </dgm:t>
    </dgm:pt>
    <dgm:pt modelId="{6AE2E719-8D6F-451B-AFEF-985207BF10A0}" type="parTrans" cxnId="{5FCC4F86-66BF-4019-A89D-93ADD7251531}">
      <dgm:prSet/>
      <dgm:spPr/>
      <dgm:t>
        <a:bodyPr/>
        <a:lstStyle/>
        <a:p>
          <a:endParaRPr lang="cs-CZ"/>
        </a:p>
      </dgm:t>
    </dgm:pt>
    <dgm:pt modelId="{086C4413-05C1-4CEC-8DD1-082F82BC37A9}" type="sibTrans" cxnId="{5FCC4F86-66BF-4019-A89D-93ADD7251531}">
      <dgm:prSet/>
      <dgm:spPr/>
      <dgm:t>
        <a:bodyPr/>
        <a:lstStyle/>
        <a:p>
          <a:endParaRPr lang="cs-CZ"/>
        </a:p>
      </dgm:t>
    </dgm:pt>
    <dgm:pt modelId="{59F2FEFE-C6D0-4E49-9C89-BA33C28731BD}">
      <dgm:prSet phldrT="[Text]" phldr="0" custT="1"/>
      <dgm:spPr/>
      <dgm:t>
        <a:bodyPr/>
        <a:lstStyle/>
        <a:p>
          <a:endParaRPr lang="cs-CZ" sz="1100" dirty="0"/>
        </a:p>
      </dgm:t>
    </dgm:pt>
    <dgm:pt modelId="{AA78DAAF-C095-4DBA-B496-A3626A52BC01}" type="parTrans" cxnId="{460956FC-5DC2-414A-A6E8-D0F48AC23E40}">
      <dgm:prSet/>
      <dgm:spPr/>
      <dgm:t>
        <a:bodyPr/>
        <a:lstStyle/>
        <a:p>
          <a:endParaRPr lang="cs-CZ"/>
        </a:p>
      </dgm:t>
    </dgm:pt>
    <dgm:pt modelId="{86D85265-0886-404F-B435-B2903599EC3B}" type="sibTrans" cxnId="{460956FC-5DC2-414A-A6E8-D0F48AC23E40}">
      <dgm:prSet/>
      <dgm:spPr/>
      <dgm:t>
        <a:bodyPr/>
        <a:lstStyle/>
        <a:p>
          <a:endParaRPr lang="cs-CZ"/>
        </a:p>
      </dgm:t>
    </dgm:pt>
    <dgm:pt modelId="{D705A108-0162-47AF-86D8-510D2A20918F}">
      <dgm:prSet phldrT="[Text]" custT="1"/>
      <dgm:spPr/>
      <dgm:t>
        <a:bodyPr/>
        <a:lstStyle/>
        <a:p>
          <a:r>
            <a:rPr lang="cs-CZ" sz="1100" dirty="0"/>
            <a:t>ZAHÁJENÍ aktivit</a:t>
          </a:r>
        </a:p>
      </dgm:t>
    </dgm:pt>
    <dgm:pt modelId="{420E0261-7140-4E67-AEA4-6596470203EC}" type="parTrans" cxnId="{4989BC99-321B-43CA-9D12-CC887A4933C7}">
      <dgm:prSet/>
      <dgm:spPr/>
      <dgm:t>
        <a:bodyPr/>
        <a:lstStyle/>
        <a:p>
          <a:endParaRPr lang="cs-CZ"/>
        </a:p>
      </dgm:t>
    </dgm:pt>
    <dgm:pt modelId="{6EA272A6-D285-44E1-A935-10F014347ADE}" type="sibTrans" cxnId="{4989BC99-321B-43CA-9D12-CC887A4933C7}">
      <dgm:prSet/>
      <dgm:spPr/>
      <dgm:t>
        <a:bodyPr/>
        <a:lstStyle/>
        <a:p>
          <a:endParaRPr lang="cs-CZ"/>
        </a:p>
      </dgm:t>
    </dgm:pt>
    <dgm:pt modelId="{2ABE1955-99A6-49B9-BDA2-6866DB4EF5E8}">
      <dgm:prSet custT="1"/>
      <dgm:spPr/>
      <dgm:t>
        <a:bodyPr/>
        <a:lstStyle/>
        <a:p>
          <a:r>
            <a:rPr lang="cs-CZ" sz="1400" dirty="0"/>
            <a:t>2.pol 10/2025</a:t>
          </a:r>
        </a:p>
      </dgm:t>
    </dgm:pt>
    <dgm:pt modelId="{5CC09DA6-D4BD-4A20-A6EC-E3636DF2C504}" type="parTrans" cxnId="{0CEE9E60-A5E0-4B29-A12A-C95BD679F1BD}">
      <dgm:prSet/>
      <dgm:spPr/>
      <dgm:t>
        <a:bodyPr/>
        <a:lstStyle/>
        <a:p>
          <a:endParaRPr lang="cs-CZ"/>
        </a:p>
      </dgm:t>
    </dgm:pt>
    <dgm:pt modelId="{09722E3B-F883-40CB-91DC-BC8588747263}" type="sibTrans" cxnId="{0CEE9E60-A5E0-4B29-A12A-C95BD679F1BD}">
      <dgm:prSet/>
      <dgm:spPr/>
      <dgm:t>
        <a:bodyPr/>
        <a:lstStyle/>
        <a:p>
          <a:endParaRPr lang="cs-CZ"/>
        </a:p>
      </dgm:t>
    </dgm:pt>
    <dgm:pt modelId="{9298C82C-8CED-4872-B11F-F18050C05086}">
      <dgm:prSet custT="1"/>
      <dgm:spPr/>
      <dgm:t>
        <a:bodyPr/>
        <a:lstStyle/>
        <a:p>
          <a:r>
            <a:rPr lang="cs-CZ" sz="1100" dirty="0"/>
            <a:t>budování týmu/kapacit</a:t>
          </a:r>
        </a:p>
      </dgm:t>
    </dgm:pt>
    <dgm:pt modelId="{788BEE92-9F8E-4CA1-9B83-36322FAEE584}" type="parTrans" cxnId="{733F978F-A735-4632-ABF8-FAEADFDDA108}">
      <dgm:prSet/>
      <dgm:spPr/>
      <dgm:t>
        <a:bodyPr/>
        <a:lstStyle/>
        <a:p>
          <a:endParaRPr lang="cs-CZ"/>
        </a:p>
      </dgm:t>
    </dgm:pt>
    <dgm:pt modelId="{5DD79674-2666-40B3-AFBD-C8DACF0E4C8E}" type="sibTrans" cxnId="{733F978F-A735-4632-ABF8-FAEADFDDA108}">
      <dgm:prSet/>
      <dgm:spPr/>
      <dgm:t>
        <a:bodyPr/>
        <a:lstStyle/>
        <a:p>
          <a:endParaRPr lang="cs-CZ"/>
        </a:p>
      </dgm:t>
    </dgm:pt>
    <dgm:pt modelId="{BAE310C2-34B0-4454-A907-F79931190BA7}">
      <dgm:prSet custT="1"/>
      <dgm:spPr/>
      <dgm:t>
        <a:bodyPr/>
        <a:lstStyle/>
        <a:p>
          <a:endParaRPr lang="cs-CZ" sz="1100" dirty="0"/>
        </a:p>
      </dgm:t>
    </dgm:pt>
    <dgm:pt modelId="{A3ACD2E5-51CB-4B58-BB0E-D8B2A1FFBA52}" type="parTrans" cxnId="{549544AD-0C6F-4F87-A356-FB808C4CD8AE}">
      <dgm:prSet/>
      <dgm:spPr/>
      <dgm:t>
        <a:bodyPr/>
        <a:lstStyle/>
        <a:p>
          <a:endParaRPr lang="cs-CZ"/>
        </a:p>
      </dgm:t>
    </dgm:pt>
    <dgm:pt modelId="{A3502468-B57C-4B4C-815E-AC52EDDC285D}" type="sibTrans" cxnId="{549544AD-0C6F-4F87-A356-FB808C4CD8AE}">
      <dgm:prSet/>
      <dgm:spPr/>
      <dgm:t>
        <a:bodyPr/>
        <a:lstStyle/>
        <a:p>
          <a:endParaRPr lang="cs-CZ"/>
        </a:p>
      </dgm:t>
    </dgm:pt>
    <dgm:pt modelId="{401BF7FA-50BE-451E-834E-F57F8B1286CE}">
      <dgm:prSet custT="1"/>
      <dgm:spPr/>
      <dgm:t>
        <a:bodyPr/>
        <a:lstStyle/>
        <a:p>
          <a:r>
            <a:rPr lang="cs-CZ" sz="1400" dirty="0"/>
            <a:t>30.11.2025</a:t>
          </a:r>
        </a:p>
      </dgm:t>
    </dgm:pt>
    <dgm:pt modelId="{E7063F8D-2E20-42E7-B051-D4DCF4577627}" type="parTrans" cxnId="{36D28A7A-6E08-4BC3-AF41-4B15F6BB9A52}">
      <dgm:prSet/>
      <dgm:spPr/>
      <dgm:t>
        <a:bodyPr/>
        <a:lstStyle/>
        <a:p>
          <a:endParaRPr lang="cs-CZ"/>
        </a:p>
      </dgm:t>
    </dgm:pt>
    <dgm:pt modelId="{D268C447-A34B-4DA5-A744-64EEF3F61AB0}" type="sibTrans" cxnId="{36D28A7A-6E08-4BC3-AF41-4B15F6BB9A52}">
      <dgm:prSet/>
      <dgm:spPr/>
      <dgm:t>
        <a:bodyPr/>
        <a:lstStyle/>
        <a:p>
          <a:endParaRPr lang="cs-CZ"/>
        </a:p>
      </dgm:t>
    </dgm:pt>
    <dgm:pt modelId="{8FA90B7F-10C4-4EE1-B304-8189F647A894}">
      <dgm:prSet custT="1"/>
      <dgm:spPr/>
      <dgm:t>
        <a:bodyPr/>
        <a:lstStyle/>
        <a:p>
          <a:r>
            <a:rPr lang="cs-CZ" sz="1400" dirty="0"/>
            <a:t>31.12.2025</a:t>
          </a:r>
        </a:p>
      </dgm:t>
    </dgm:pt>
    <dgm:pt modelId="{8858CAB3-A2BE-420B-AD93-1A8D22BAA837}" type="parTrans" cxnId="{C6D4A478-BD41-49BD-B9DE-90099D712242}">
      <dgm:prSet/>
      <dgm:spPr/>
      <dgm:t>
        <a:bodyPr/>
        <a:lstStyle/>
        <a:p>
          <a:endParaRPr lang="cs-CZ"/>
        </a:p>
      </dgm:t>
    </dgm:pt>
    <dgm:pt modelId="{D62AAEFC-4D5A-4199-A660-8B0DC1223209}" type="sibTrans" cxnId="{C6D4A478-BD41-49BD-B9DE-90099D712242}">
      <dgm:prSet/>
      <dgm:spPr/>
      <dgm:t>
        <a:bodyPr/>
        <a:lstStyle/>
        <a:p>
          <a:endParaRPr lang="cs-CZ"/>
        </a:p>
      </dgm:t>
    </dgm:pt>
    <dgm:pt modelId="{58F60187-6665-46F1-9AC0-B1E050437FCB}">
      <dgm:prSet custT="1"/>
      <dgm:spPr/>
      <dgm:t>
        <a:bodyPr/>
        <a:lstStyle/>
        <a:p>
          <a:r>
            <a:rPr lang="cs-CZ" sz="1100" dirty="0"/>
            <a:t>HR kapacity</a:t>
          </a:r>
        </a:p>
      </dgm:t>
    </dgm:pt>
    <dgm:pt modelId="{8F7D7812-214E-48D5-A9BE-FD8D80E02CFD}" type="parTrans" cxnId="{884BD6C4-2AE8-440D-A42F-FB5F8847ECC1}">
      <dgm:prSet/>
      <dgm:spPr/>
      <dgm:t>
        <a:bodyPr/>
        <a:lstStyle/>
        <a:p>
          <a:endParaRPr lang="cs-CZ"/>
        </a:p>
      </dgm:t>
    </dgm:pt>
    <dgm:pt modelId="{FE3349A0-28FC-4A68-8192-3B9BE29660E1}" type="sibTrans" cxnId="{884BD6C4-2AE8-440D-A42F-FB5F8847ECC1}">
      <dgm:prSet/>
      <dgm:spPr/>
      <dgm:t>
        <a:bodyPr/>
        <a:lstStyle/>
        <a:p>
          <a:endParaRPr lang="cs-CZ"/>
        </a:p>
      </dgm:t>
    </dgm:pt>
    <dgm:pt modelId="{32788921-16C7-442E-AB5E-313AD441C75B}">
      <dgm:prSet custT="1"/>
      <dgm:spPr/>
      <dgm:t>
        <a:bodyPr/>
        <a:lstStyle/>
        <a:p>
          <a:r>
            <a:rPr lang="cs-CZ" sz="1100" dirty="0"/>
            <a:t>HR smlouvy (od 1.1.2026)</a:t>
          </a:r>
        </a:p>
      </dgm:t>
    </dgm:pt>
    <dgm:pt modelId="{AFF873FF-C012-466B-94F1-C083C5CBB854}" type="parTrans" cxnId="{CEFE797A-E5A7-418D-985F-D237CA371810}">
      <dgm:prSet/>
      <dgm:spPr/>
      <dgm:t>
        <a:bodyPr/>
        <a:lstStyle/>
        <a:p>
          <a:endParaRPr lang="cs-CZ"/>
        </a:p>
      </dgm:t>
    </dgm:pt>
    <dgm:pt modelId="{794949B3-C215-41F0-9300-1E3921E66433}" type="sibTrans" cxnId="{CEFE797A-E5A7-418D-985F-D237CA371810}">
      <dgm:prSet/>
      <dgm:spPr/>
      <dgm:t>
        <a:bodyPr/>
        <a:lstStyle/>
        <a:p>
          <a:endParaRPr lang="cs-CZ"/>
        </a:p>
      </dgm:t>
    </dgm:pt>
    <dgm:pt modelId="{9D4FB9B2-4D24-4F27-88AC-D48A5A7EC961}">
      <dgm:prSet custT="1"/>
      <dgm:spPr/>
      <dgm:t>
        <a:bodyPr/>
        <a:lstStyle/>
        <a:p>
          <a:endParaRPr lang="cs-CZ" sz="1100" dirty="0"/>
        </a:p>
      </dgm:t>
    </dgm:pt>
    <dgm:pt modelId="{8E6B28B2-0B61-482C-A650-B1BAF03337A1}" type="parTrans" cxnId="{A1F422D2-EC3E-466F-9135-FD41671A0450}">
      <dgm:prSet/>
      <dgm:spPr/>
      <dgm:t>
        <a:bodyPr/>
        <a:lstStyle/>
        <a:p>
          <a:endParaRPr lang="cs-CZ"/>
        </a:p>
      </dgm:t>
    </dgm:pt>
    <dgm:pt modelId="{C66B29BB-B77C-420A-B62A-D8EF0F94C0AC}" type="sibTrans" cxnId="{A1F422D2-EC3E-466F-9135-FD41671A0450}">
      <dgm:prSet/>
      <dgm:spPr/>
      <dgm:t>
        <a:bodyPr/>
        <a:lstStyle/>
        <a:p>
          <a:endParaRPr lang="cs-CZ"/>
        </a:p>
      </dgm:t>
    </dgm:pt>
    <dgm:pt modelId="{FF1124E8-9DF2-4F16-AE28-37BBF1403AA4}">
      <dgm:prSet custT="1"/>
      <dgm:spPr/>
      <dgm:t>
        <a:bodyPr/>
        <a:lstStyle/>
        <a:p>
          <a:endParaRPr lang="cs-CZ" sz="1100" dirty="0"/>
        </a:p>
      </dgm:t>
    </dgm:pt>
    <dgm:pt modelId="{DE0A7772-DC81-4AD7-A145-483BBFCF6308}" type="parTrans" cxnId="{2B095FD6-92B0-4A37-A75E-45D354E28C9A}">
      <dgm:prSet/>
      <dgm:spPr/>
      <dgm:t>
        <a:bodyPr/>
        <a:lstStyle/>
        <a:p>
          <a:endParaRPr lang="cs-CZ"/>
        </a:p>
      </dgm:t>
    </dgm:pt>
    <dgm:pt modelId="{56E2BCDB-E692-4B26-B2E1-7634B4CA07C7}" type="sibTrans" cxnId="{2B095FD6-92B0-4A37-A75E-45D354E28C9A}">
      <dgm:prSet/>
      <dgm:spPr/>
      <dgm:t>
        <a:bodyPr/>
        <a:lstStyle/>
        <a:p>
          <a:endParaRPr lang="cs-CZ"/>
        </a:p>
      </dgm:t>
    </dgm:pt>
    <dgm:pt modelId="{26482049-214C-487A-A325-B828DD9C43EB}">
      <dgm:prSet custT="1"/>
      <dgm:spPr/>
      <dgm:t>
        <a:bodyPr/>
        <a:lstStyle/>
        <a:p>
          <a:r>
            <a:rPr lang="cs-CZ" sz="1100" dirty="0"/>
            <a:t>1. schůzka s KS MAS</a:t>
          </a:r>
        </a:p>
      </dgm:t>
    </dgm:pt>
    <dgm:pt modelId="{0630F3CC-0E8C-4D28-9C6E-FD3B8AA756EA}" type="parTrans" cxnId="{6553EED7-3404-482E-AB2A-F1CA4D9399D3}">
      <dgm:prSet/>
      <dgm:spPr/>
      <dgm:t>
        <a:bodyPr/>
        <a:lstStyle/>
        <a:p>
          <a:endParaRPr lang="cs-CZ"/>
        </a:p>
      </dgm:t>
    </dgm:pt>
    <dgm:pt modelId="{5EB61BA6-267C-47B8-BF79-0A1D84C30C2D}" type="sibTrans" cxnId="{6553EED7-3404-482E-AB2A-F1CA4D9399D3}">
      <dgm:prSet/>
      <dgm:spPr/>
      <dgm:t>
        <a:bodyPr/>
        <a:lstStyle/>
        <a:p>
          <a:endParaRPr lang="cs-CZ"/>
        </a:p>
      </dgm:t>
    </dgm:pt>
    <dgm:pt modelId="{3276C51E-5C43-4047-A6B2-1EF4A52C829F}">
      <dgm:prSet custT="1"/>
      <dgm:spPr/>
      <dgm:t>
        <a:bodyPr/>
        <a:lstStyle/>
        <a:p>
          <a:endParaRPr lang="cs-CZ" sz="1100" dirty="0"/>
        </a:p>
      </dgm:t>
    </dgm:pt>
    <dgm:pt modelId="{F19A0023-F4DA-4564-9E1B-00409D3C261D}" type="parTrans" cxnId="{08689AAF-C3FF-4C88-ABA4-39881CF9AE10}">
      <dgm:prSet/>
      <dgm:spPr/>
      <dgm:t>
        <a:bodyPr/>
        <a:lstStyle/>
        <a:p>
          <a:endParaRPr lang="cs-CZ"/>
        </a:p>
      </dgm:t>
    </dgm:pt>
    <dgm:pt modelId="{D2A8F700-059C-4B21-B288-24D34630976A}" type="sibTrans" cxnId="{08689AAF-C3FF-4C88-ABA4-39881CF9AE10}">
      <dgm:prSet/>
      <dgm:spPr/>
      <dgm:t>
        <a:bodyPr/>
        <a:lstStyle/>
        <a:p>
          <a:endParaRPr lang="cs-CZ"/>
        </a:p>
      </dgm:t>
    </dgm:pt>
    <dgm:pt modelId="{6C30E5E4-7F0A-4E7B-906E-82691E86C8A0}">
      <dgm:prSet custT="1"/>
      <dgm:spPr/>
      <dgm:t>
        <a:bodyPr/>
        <a:lstStyle/>
        <a:p>
          <a:r>
            <a:rPr lang="cs-CZ" sz="1100" dirty="0"/>
            <a:t>technika, vybavení, služby…</a:t>
          </a:r>
        </a:p>
      </dgm:t>
    </dgm:pt>
    <dgm:pt modelId="{3A6160BD-1AA3-4567-B8E7-95759455B609}" type="parTrans" cxnId="{3380367D-E454-4C0E-A4ED-857D62C88996}">
      <dgm:prSet/>
      <dgm:spPr/>
      <dgm:t>
        <a:bodyPr/>
        <a:lstStyle/>
        <a:p>
          <a:endParaRPr lang="cs-CZ"/>
        </a:p>
      </dgm:t>
    </dgm:pt>
    <dgm:pt modelId="{00912A4B-79FA-45A7-9D51-CC5DB9D6E89C}" type="sibTrans" cxnId="{3380367D-E454-4C0E-A4ED-857D62C88996}">
      <dgm:prSet/>
      <dgm:spPr/>
      <dgm:t>
        <a:bodyPr/>
        <a:lstStyle/>
        <a:p>
          <a:endParaRPr lang="cs-CZ"/>
        </a:p>
      </dgm:t>
    </dgm:pt>
    <dgm:pt modelId="{C6A1DD22-0BEF-4432-8E01-098042A3B991}">
      <dgm:prSet custT="1"/>
      <dgm:spPr/>
      <dgm:t>
        <a:bodyPr/>
        <a:lstStyle/>
        <a:p>
          <a:r>
            <a:rPr lang="cs-CZ" sz="1100" dirty="0"/>
            <a:t>průzkum potřeb</a:t>
          </a:r>
        </a:p>
      </dgm:t>
    </dgm:pt>
    <dgm:pt modelId="{C2239DD4-0F4C-4B55-9E90-A81BC58ADAE1}" type="parTrans" cxnId="{91161F5F-61AE-4E66-82E0-F198EDE6BD4A}">
      <dgm:prSet/>
      <dgm:spPr/>
      <dgm:t>
        <a:bodyPr/>
        <a:lstStyle/>
        <a:p>
          <a:endParaRPr lang="cs-CZ"/>
        </a:p>
      </dgm:t>
    </dgm:pt>
    <dgm:pt modelId="{C6751F72-203E-4A70-8D3C-036952419AF2}" type="sibTrans" cxnId="{91161F5F-61AE-4E66-82E0-F198EDE6BD4A}">
      <dgm:prSet/>
      <dgm:spPr/>
      <dgm:t>
        <a:bodyPr/>
        <a:lstStyle/>
        <a:p>
          <a:endParaRPr lang="cs-CZ"/>
        </a:p>
      </dgm:t>
    </dgm:pt>
    <dgm:pt modelId="{C28D9554-9444-4E3A-906D-C540DEA31D52}">
      <dgm:prSet phldrT="[Text]" phldr="0" custT="1"/>
      <dgm:spPr/>
      <dgm:t>
        <a:bodyPr/>
        <a:lstStyle/>
        <a:p>
          <a:pPr>
            <a:buNone/>
          </a:pPr>
          <a:r>
            <a:rPr lang="cs-CZ" sz="1100" dirty="0"/>
            <a:t>(přišel 21.11.2025</a:t>
          </a:r>
        </a:p>
      </dgm:t>
    </dgm:pt>
    <dgm:pt modelId="{61595075-1220-460A-AE25-7D97CDC4D83E}" type="parTrans" cxnId="{BA8BECD4-B56B-42F1-B887-1518F5FBEEC8}">
      <dgm:prSet/>
      <dgm:spPr/>
      <dgm:t>
        <a:bodyPr/>
        <a:lstStyle/>
        <a:p>
          <a:endParaRPr lang="cs-CZ"/>
        </a:p>
      </dgm:t>
    </dgm:pt>
    <dgm:pt modelId="{848C30D2-3C6A-402D-92F2-71DDDF52B610}" type="sibTrans" cxnId="{BA8BECD4-B56B-42F1-B887-1518F5FBEEC8}">
      <dgm:prSet/>
      <dgm:spPr/>
      <dgm:t>
        <a:bodyPr/>
        <a:lstStyle/>
        <a:p>
          <a:endParaRPr lang="cs-CZ"/>
        </a:p>
      </dgm:t>
    </dgm:pt>
    <dgm:pt modelId="{5C3F596D-0599-400A-B7B7-FED6BD8ECA64}">
      <dgm:prSet phldrT="[Text]" phldr="0" custT="1"/>
      <dgm:spPr/>
      <dgm:t>
        <a:bodyPr/>
        <a:lstStyle/>
        <a:p>
          <a:pPr>
            <a:buNone/>
          </a:pPr>
          <a:r>
            <a:rPr lang="cs-CZ" sz="1100" dirty="0"/>
            <a:t>T: 27.11.2025,</a:t>
          </a:r>
        </a:p>
      </dgm:t>
    </dgm:pt>
    <dgm:pt modelId="{08281D19-B650-42A6-85D5-37238BD0DE7E}" type="parTrans" cxnId="{5AAA7C88-167C-4D60-B154-F65CAAF07876}">
      <dgm:prSet/>
      <dgm:spPr/>
      <dgm:t>
        <a:bodyPr/>
        <a:lstStyle/>
        <a:p>
          <a:endParaRPr lang="cs-CZ"/>
        </a:p>
      </dgm:t>
    </dgm:pt>
    <dgm:pt modelId="{B40815F0-356E-492F-BA8C-E60B4E0401C8}" type="sibTrans" cxnId="{5AAA7C88-167C-4D60-B154-F65CAAF07876}">
      <dgm:prSet/>
      <dgm:spPr/>
      <dgm:t>
        <a:bodyPr/>
        <a:lstStyle/>
        <a:p>
          <a:endParaRPr lang="cs-CZ"/>
        </a:p>
      </dgm:t>
    </dgm:pt>
    <dgm:pt modelId="{72BEFE4D-93CA-45C5-90A1-4F850A4A44C5}">
      <dgm:prSet custT="1"/>
      <dgm:spPr/>
      <dgm:t>
        <a:bodyPr/>
        <a:lstStyle/>
        <a:p>
          <a:r>
            <a:rPr lang="cs-CZ" sz="1100" dirty="0"/>
            <a:t>lokality</a:t>
          </a:r>
        </a:p>
      </dgm:t>
    </dgm:pt>
    <dgm:pt modelId="{47202270-CE88-4BD9-92CC-979B0AE0A030}" type="parTrans" cxnId="{EB3E8154-1916-44E2-8A5A-E5D9D5EA17BB}">
      <dgm:prSet/>
      <dgm:spPr/>
      <dgm:t>
        <a:bodyPr/>
        <a:lstStyle/>
        <a:p>
          <a:endParaRPr lang="cs-CZ"/>
        </a:p>
      </dgm:t>
    </dgm:pt>
    <dgm:pt modelId="{753946B1-7550-4658-828D-95E5B30DDC51}" type="sibTrans" cxnId="{EB3E8154-1916-44E2-8A5A-E5D9D5EA17BB}">
      <dgm:prSet/>
      <dgm:spPr/>
      <dgm:t>
        <a:bodyPr/>
        <a:lstStyle/>
        <a:p>
          <a:endParaRPr lang="cs-CZ"/>
        </a:p>
      </dgm:t>
    </dgm:pt>
    <dgm:pt modelId="{567B6F76-B66F-49FB-9D2F-E590FFDDD631}">
      <dgm:prSet phldrT="[Text]" phldr="0" custT="1"/>
      <dgm:spPr/>
      <dgm:t>
        <a:bodyPr/>
        <a:lstStyle/>
        <a:p>
          <a:pPr>
            <a:buNone/>
          </a:pPr>
          <a:r>
            <a:rPr lang="cs-CZ" sz="1100" dirty="0"/>
            <a:t>vyřešeno: 25.11.2025)</a:t>
          </a:r>
        </a:p>
      </dgm:t>
    </dgm:pt>
    <dgm:pt modelId="{9BF6C69F-4948-4EE0-84FA-314327B98C2C}" type="parTrans" cxnId="{EA0C308C-E3EA-4577-BAD7-D811F4FF7709}">
      <dgm:prSet/>
      <dgm:spPr/>
      <dgm:t>
        <a:bodyPr/>
        <a:lstStyle/>
        <a:p>
          <a:endParaRPr lang="cs-CZ"/>
        </a:p>
      </dgm:t>
    </dgm:pt>
    <dgm:pt modelId="{7D36DDF3-C71E-4759-9C38-B8FA4DBCFD03}" type="sibTrans" cxnId="{EA0C308C-E3EA-4577-BAD7-D811F4FF7709}">
      <dgm:prSet/>
      <dgm:spPr/>
      <dgm:t>
        <a:bodyPr/>
        <a:lstStyle/>
        <a:p>
          <a:endParaRPr lang="cs-CZ"/>
        </a:p>
      </dgm:t>
    </dgm:pt>
    <dgm:pt modelId="{B681289E-D70E-408D-9BF1-F0328E37E730}" type="pres">
      <dgm:prSet presAssocID="{BE68FEB2-EF4A-4E9D-BF45-26DD542CDF89}" presName="Name0" presStyleCnt="0">
        <dgm:presLayoutVars>
          <dgm:dir/>
          <dgm:animLvl val="lvl"/>
          <dgm:resizeHandles val="exact"/>
        </dgm:presLayoutVars>
      </dgm:prSet>
      <dgm:spPr/>
    </dgm:pt>
    <dgm:pt modelId="{F8F5468C-59E0-4B55-958E-A50D3A5E4994}" type="pres">
      <dgm:prSet presAssocID="{BE68FEB2-EF4A-4E9D-BF45-26DD542CDF89}" presName="tSp" presStyleCnt="0"/>
      <dgm:spPr/>
    </dgm:pt>
    <dgm:pt modelId="{B578D2AE-9D88-4929-99D9-678C81133EA1}" type="pres">
      <dgm:prSet presAssocID="{BE68FEB2-EF4A-4E9D-BF45-26DD542CDF89}" presName="bSp" presStyleCnt="0"/>
      <dgm:spPr/>
    </dgm:pt>
    <dgm:pt modelId="{4ACFFC21-3AAD-4570-B2B0-DC9E69F9BE9F}" type="pres">
      <dgm:prSet presAssocID="{BE68FEB2-EF4A-4E9D-BF45-26DD542CDF89}" presName="process" presStyleCnt="0"/>
      <dgm:spPr/>
    </dgm:pt>
    <dgm:pt modelId="{D2230F30-4B9B-410E-BB19-BC0B3579E5A4}" type="pres">
      <dgm:prSet presAssocID="{B7A61925-C058-425C-AE0D-A1559097D993}" presName="composite1" presStyleCnt="0"/>
      <dgm:spPr/>
    </dgm:pt>
    <dgm:pt modelId="{B9FF7B2E-637D-421F-BF45-0D1941F91005}" type="pres">
      <dgm:prSet presAssocID="{B7A61925-C058-425C-AE0D-A1559097D993}" presName="dummyNode1" presStyleLbl="node1" presStyleIdx="0" presStyleCnt="6"/>
      <dgm:spPr/>
    </dgm:pt>
    <dgm:pt modelId="{1C912FE9-1975-489B-86D1-2C252873699D}" type="pres">
      <dgm:prSet presAssocID="{B7A61925-C058-425C-AE0D-A1559097D993}" presName="childNode1" presStyleLbl="bgAcc1" presStyleIdx="0" presStyleCnt="6" custScaleX="133100" custScaleY="133100" custLinFactNeighborX="1600" custLinFactNeighborY="0">
        <dgm:presLayoutVars>
          <dgm:bulletEnabled val="1"/>
        </dgm:presLayoutVars>
      </dgm:prSet>
      <dgm:spPr/>
    </dgm:pt>
    <dgm:pt modelId="{D6A6CF95-36FD-49B0-8E05-9B4E9CC39332}" type="pres">
      <dgm:prSet presAssocID="{B7A61925-C058-425C-AE0D-A1559097D993}" presName="childNode1tx" presStyleLbl="bgAcc1" presStyleIdx="0" presStyleCnt="6">
        <dgm:presLayoutVars>
          <dgm:bulletEnabled val="1"/>
        </dgm:presLayoutVars>
      </dgm:prSet>
      <dgm:spPr/>
    </dgm:pt>
    <dgm:pt modelId="{32390B4D-B881-4CF1-A141-211E7FDDF73A}" type="pres">
      <dgm:prSet presAssocID="{B7A61925-C058-425C-AE0D-A1559097D993}" presName="parentNode1" presStyleLbl="node1" presStyleIdx="0" presStyleCnt="6" custScaleX="82645" custScaleY="82645" custLinFactNeighborX="20427" custLinFactNeighborY="23027">
        <dgm:presLayoutVars>
          <dgm:chMax val="1"/>
          <dgm:bulletEnabled val="1"/>
        </dgm:presLayoutVars>
      </dgm:prSet>
      <dgm:spPr/>
    </dgm:pt>
    <dgm:pt modelId="{068AE001-C19C-415E-8843-C36624161ADB}" type="pres">
      <dgm:prSet presAssocID="{B7A61925-C058-425C-AE0D-A1559097D993}" presName="connSite1" presStyleCnt="0"/>
      <dgm:spPr/>
    </dgm:pt>
    <dgm:pt modelId="{6290FADA-EF49-4BC5-B876-8766E4DE3F9E}" type="pres">
      <dgm:prSet presAssocID="{5A39A11C-291F-4CF2-83D2-26400863CD71}" presName="Name9" presStyleLbl="sibTrans2D1" presStyleIdx="0" presStyleCnt="5"/>
      <dgm:spPr/>
    </dgm:pt>
    <dgm:pt modelId="{4057947D-3EB9-4C39-9EDA-CE09BD1A4F2E}" type="pres">
      <dgm:prSet presAssocID="{855275E2-F4D3-4355-8668-8631084A2D51}" presName="composite2" presStyleCnt="0"/>
      <dgm:spPr/>
    </dgm:pt>
    <dgm:pt modelId="{AC05803D-0609-4AC2-A2AB-22BA5A635E86}" type="pres">
      <dgm:prSet presAssocID="{855275E2-F4D3-4355-8668-8631084A2D51}" presName="dummyNode2" presStyleLbl="node1" presStyleIdx="0" presStyleCnt="6"/>
      <dgm:spPr/>
    </dgm:pt>
    <dgm:pt modelId="{B694C82E-AD35-4E88-BE20-DB32676E1361}" type="pres">
      <dgm:prSet presAssocID="{855275E2-F4D3-4355-8668-8631084A2D51}" presName="childNode2" presStyleLbl="bgAcc1" presStyleIdx="1" presStyleCnt="6" custScaleX="133100" custScaleY="133100" custLinFactNeighborX="1600" custLinFactNeighborY="0">
        <dgm:presLayoutVars>
          <dgm:bulletEnabled val="1"/>
        </dgm:presLayoutVars>
      </dgm:prSet>
      <dgm:spPr/>
    </dgm:pt>
    <dgm:pt modelId="{6A84ED5F-E3D0-4A02-AA8D-3B7D10DF09B1}" type="pres">
      <dgm:prSet presAssocID="{855275E2-F4D3-4355-8668-8631084A2D51}" presName="childNode2tx" presStyleLbl="bgAcc1" presStyleIdx="1" presStyleCnt="6">
        <dgm:presLayoutVars>
          <dgm:bulletEnabled val="1"/>
        </dgm:presLayoutVars>
      </dgm:prSet>
      <dgm:spPr/>
    </dgm:pt>
    <dgm:pt modelId="{54F8C103-78D3-4516-8F83-B9C90D648412}" type="pres">
      <dgm:prSet presAssocID="{855275E2-F4D3-4355-8668-8631084A2D51}" presName="parentNode2" presStyleLbl="node1" presStyleIdx="1" presStyleCnt="6" custScaleX="82645" custScaleY="82645" custLinFactNeighborX="20427" custLinFactNeighborY="-23027">
        <dgm:presLayoutVars>
          <dgm:chMax val="0"/>
          <dgm:bulletEnabled val="1"/>
        </dgm:presLayoutVars>
      </dgm:prSet>
      <dgm:spPr/>
    </dgm:pt>
    <dgm:pt modelId="{83831467-648D-4C9B-A3D0-381E78B19479}" type="pres">
      <dgm:prSet presAssocID="{855275E2-F4D3-4355-8668-8631084A2D51}" presName="connSite2" presStyleCnt="0"/>
      <dgm:spPr/>
    </dgm:pt>
    <dgm:pt modelId="{DF46BD78-A9DB-4BC6-9711-180DDFE09FF6}" type="pres">
      <dgm:prSet presAssocID="{9C757401-ED50-45F4-B11C-B8B2A10F8C52}" presName="Name18" presStyleLbl="sibTrans2D1" presStyleIdx="1" presStyleCnt="5"/>
      <dgm:spPr/>
    </dgm:pt>
    <dgm:pt modelId="{42343C99-6251-4954-BF03-59B2672F356A}" type="pres">
      <dgm:prSet presAssocID="{2ABE1955-99A6-49B9-BDA2-6866DB4EF5E8}" presName="composite1" presStyleCnt="0"/>
      <dgm:spPr/>
    </dgm:pt>
    <dgm:pt modelId="{656BC30D-AB2B-47D0-9BB1-30D716E9C21B}" type="pres">
      <dgm:prSet presAssocID="{2ABE1955-99A6-49B9-BDA2-6866DB4EF5E8}" presName="dummyNode1" presStyleLbl="node1" presStyleIdx="1" presStyleCnt="6"/>
      <dgm:spPr/>
    </dgm:pt>
    <dgm:pt modelId="{D928AAA0-0975-4D53-BCC3-2E9DFB37F39D}" type="pres">
      <dgm:prSet presAssocID="{2ABE1955-99A6-49B9-BDA2-6866DB4EF5E8}" presName="childNode1" presStyleLbl="bgAcc1" presStyleIdx="2" presStyleCnt="6" custScaleX="133100" custScaleY="133100" custLinFactNeighborX="1600" custLinFactNeighborY="0">
        <dgm:presLayoutVars>
          <dgm:bulletEnabled val="1"/>
        </dgm:presLayoutVars>
      </dgm:prSet>
      <dgm:spPr/>
    </dgm:pt>
    <dgm:pt modelId="{796AF29E-F3BD-4E8E-A5C6-40652642BB17}" type="pres">
      <dgm:prSet presAssocID="{2ABE1955-99A6-49B9-BDA2-6866DB4EF5E8}" presName="childNode1tx" presStyleLbl="bgAcc1" presStyleIdx="2" presStyleCnt="6">
        <dgm:presLayoutVars>
          <dgm:bulletEnabled val="1"/>
        </dgm:presLayoutVars>
      </dgm:prSet>
      <dgm:spPr/>
    </dgm:pt>
    <dgm:pt modelId="{4ED2E6BC-AABB-45E0-9AEB-D0F552911842}" type="pres">
      <dgm:prSet presAssocID="{2ABE1955-99A6-49B9-BDA2-6866DB4EF5E8}" presName="parentNode1" presStyleLbl="node1" presStyleIdx="2" presStyleCnt="6" custScaleX="104190" custScaleY="82645" custLinFactNeighborX="14310" custLinFactNeighborY="26670">
        <dgm:presLayoutVars>
          <dgm:chMax val="1"/>
          <dgm:bulletEnabled val="1"/>
        </dgm:presLayoutVars>
      </dgm:prSet>
      <dgm:spPr/>
    </dgm:pt>
    <dgm:pt modelId="{DBC75AF2-057B-4FC9-B293-7FC68B3FDD74}" type="pres">
      <dgm:prSet presAssocID="{2ABE1955-99A6-49B9-BDA2-6866DB4EF5E8}" presName="connSite1" presStyleCnt="0"/>
      <dgm:spPr/>
    </dgm:pt>
    <dgm:pt modelId="{DBAE497D-B5D5-4A30-A46B-6DD47988C093}" type="pres">
      <dgm:prSet presAssocID="{09722E3B-F883-40CB-91DC-BC8588747263}" presName="Name9" presStyleLbl="sibTrans2D1" presStyleIdx="2" presStyleCnt="5"/>
      <dgm:spPr/>
    </dgm:pt>
    <dgm:pt modelId="{A63BF6CC-63E0-459F-BD71-C08406323906}" type="pres">
      <dgm:prSet presAssocID="{401BF7FA-50BE-451E-834E-F57F8B1286CE}" presName="composite2" presStyleCnt="0"/>
      <dgm:spPr/>
    </dgm:pt>
    <dgm:pt modelId="{94475665-DA83-4B5D-8472-DDA16D9B313D}" type="pres">
      <dgm:prSet presAssocID="{401BF7FA-50BE-451E-834E-F57F8B1286CE}" presName="dummyNode2" presStyleLbl="node1" presStyleIdx="2" presStyleCnt="6"/>
      <dgm:spPr/>
    </dgm:pt>
    <dgm:pt modelId="{F13E3FA7-8BFB-4184-80A4-86BF6C5FB5F2}" type="pres">
      <dgm:prSet presAssocID="{401BF7FA-50BE-451E-834E-F57F8B1286CE}" presName="childNode2" presStyleLbl="bgAcc1" presStyleIdx="3" presStyleCnt="6" custScaleX="133100" custScaleY="133100" custLinFactNeighborX="1600" custLinFactNeighborY="0">
        <dgm:presLayoutVars>
          <dgm:bulletEnabled val="1"/>
        </dgm:presLayoutVars>
      </dgm:prSet>
      <dgm:spPr/>
    </dgm:pt>
    <dgm:pt modelId="{8E681D30-0459-43DF-B9AA-7A808FA05BE8}" type="pres">
      <dgm:prSet presAssocID="{401BF7FA-50BE-451E-834E-F57F8B1286CE}" presName="childNode2tx" presStyleLbl="bgAcc1" presStyleIdx="3" presStyleCnt="6">
        <dgm:presLayoutVars>
          <dgm:bulletEnabled val="1"/>
        </dgm:presLayoutVars>
      </dgm:prSet>
      <dgm:spPr/>
    </dgm:pt>
    <dgm:pt modelId="{26681C91-D77F-47FD-A753-8DB2E90CDEA9}" type="pres">
      <dgm:prSet presAssocID="{401BF7FA-50BE-451E-834E-F57F8B1286CE}" presName="parentNode2" presStyleLbl="node1" presStyleIdx="3" presStyleCnt="6" custScaleX="82645" custScaleY="82645" custLinFactNeighborX="20427" custLinFactNeighborY="-23027">
        <dgm:presLayoutVars>
          <dgm:chMax val="0"/>
          <dgm:bulletEnabled val="1"/>
        </dgm:presLayoutVars>
      </dgm:prSet>
      <dgm:spPr/>
    </dgm:pt>
    <dgm:pt modelId="{CB364066-1FAD-4FBF-9590-001B5706D719}" type="pres">
      <dgm:prSet presAssocID="{401BF7FA-50BE-451E-834E-F57F8B1286CE}" presName="connSite2" presStyleCnt="0"/>
      <dgm:spPr/>
    </dgm:pt>
    <dgm:pt modelId="{F46CFC2E-F5EB-4696-96D5-918232E54D07}" type="pres">
      <dgm:prSet presAssocID="{D268C447-A34B-4DA5-A744-64EEF3F61AB0}" presName="Name18" presStyleLbl="sibTrans2D1" presStyleIdx="3" presStyleCnt="5"/>
      <dgm:spPr/>
    </dgm:pt>
    <dgm:pt modelId="{31B77783-E06F-427C-99CB-DC5CCF9B77FB}" type="pres">
      <dgm:prSet presAssocID="{8FA90B7F-10C4-4EE1-B304-8189F647A894}" presName="composite1" presStyleCnt="0"/>
      <dgm:spPr/>
    </dgm:pt>
    <dgm:pt modelId="{4E1AC7C1-D3F8-4253-A7B1-8F5A4AE63738}" type="pres">
      <dgm:prSet presAssocID="{8FA90B7F-10C4-4EE1-B304-8189F647A894}" presName="dummyNode1" presStyleLbl="node1" presStyleIdx="3" presStyleCnt="6"/>
      <dgm:spPr/>
    </dgm:pt>
    <dgm:pt modelId="{819574E2-F456-4EB3-B49F-447C454D44D8}" type="pres">
      <dgm:prSet presAssocID="{8FA90B7F-10C4-4EE1-B304-8189F647A894}" presName="childNode1" presStyleLbl="bgAcc1" presStyleIdx="4" presStyleCnt="6" custScaleX="133100" custScaleY="133100" custLinFactNeighborX="1600" custLinFactNeighborY="0">
        <dgm:presLayoutVars>
          <dgm:bulletEnabled val="1"/>
        </dgm:presLayoutVars>
      </dgm:prSet>
      <dgm:spPr/>
    </dgm:pt>
    <dgm:pt modelId="{86202836-F4C3-4252-A25E-081A383F07D1}" type="pres">
      <dgm:prSet presAssocID="{8FA90B7F-10C4-4EE1-B304-8189F647A894}" presName="childNode1tx" presStyleLbl="bgAcc1" presStyleIdx="4" presStyleCnt="6">
        <dgm:presLayoutVars>
          <dgm:bulletEnabled val="1"/>
        </dgm:presLayoutVars>
      </dgm:prSet>
      <dgm:spPr/>
    </dgm:pt>
    <dgm:pt modelId="{B1037A8A-2DE5-4C50-A8A2-3D10D8DF9076}" type="pres">
      <dgm:prSet presAssocID="{8FA90B7F-10C4-4EE1-B304-8189F647A894}" presName="parentNode1" presStyleLbl="node1" presStyleIdx="4" presStyleCnt="6" custScaleX="82645" custScaleY="82645" custLinFactNeighborX="24653" custLinFactNeighborY="23027">
        <dgm:presLayoutVars>
          <dgm:chMax val="1"/>
          <dgm:bulletEnabled val="1"/>
        </dgm:presLayoutVars>
      </dgm:prSet>
      <dgm:spPr/>
    </dgm:pt>
    <dgm:pt modelId="{96193BDC-1398-484F-AC81-1299B1425809}" type="pres">
      <dgm:prSet presAssocID="{8FA90B7F-10C4-4EE1-B304-8189F647A894}" presName="connSite1" presStyleCnt="0"/>
      <dgm:spPr/>
    </dgm:pt>
    <dgm:pt modelId="{FA929B57-B62F-48D8-B00B-8AAA05DD36F2}" type="pres">
      <dgm:prSet presAssocID="{D62AAEFC-4D5A-4199-A660-8B0DC1223209}" presName="Name9" presStyleLbl="sibTrans2D1" presStyleIdx="4" presStyleCnt="5"/>
      <dgm:spPr/>
    </dgm:pt>
    <dgm:pt modelId="{349F0CFE-E1A2-47B0-8A72-48A20BAC39B2}" type="pres">
      <dgm:prSet presAssocID="{464C4109-8D3B-428D-9A93-EA3C7DB8DF12}" presName="composite2" presStyleCnt="0"/>
      <dgm:spPr/>
    </dgm:pt>
    <dgm:pt modelId="{73D66799-6A48-4D60-AB1F-DF7967F35A7A}" type="pres">
      <dgm:prSet presAssocID="{464C4109-8D3B-428D-9A93-EA3C7DB8DF12}" presName="dummyNode2" presStyleLbl="node1" presStyleIdx="4" presStyleCnt="6"/>
      <dgm:spPr/>
    </dgm:pt>
    <dgm:pt modelId="{F0B58FAD-B69E-4CFA-A3FD-8B13AD8F80E0}" type="pres">
      <dgm:prSet presAssocID="{464C4109-8D3B-428D-9A93-EA3C7DB8DF12}" presName="childNode2" presStyleLbl="bgAcc1" presStyleIdx="5" presStyleCnt="6" custScaleX="133100" custScaleY="133100">
        <dgm:presLayoutVars>
          <dgm:bulletEnabled val="1"/>
        </dgm:presLayoutVars>
      </dgm:prSet>
      <dgm:spPr/>
    </dgm:pt>
    <dgm:pt modelId="{38D59B38-5FF2-407F-8B7D-7EA6495061A5}" type="pres">
      <dgm:prSet presAssocID="{464C4109-8D3B-428D-9A93-EA3C7DB8DF12}" presName="childNode2tx" presStyleLbl="bgAcc1" presStyleIdx="5" presStyleCnt="6">
        <dgm:presLayoutVars>
          <dgm:bulletEnabled val="1"/>
        </dgm:presLayoutVars>
      </dgm:prSet>
      <dgm:spPr/>
    </dgm:pt>
    <dgm:pt modelId="{78DE9781-C360-47F6-844E-09046D0B5A4A}" type="pres">
      <dgm:prSet presAssocID="{464C4109-8D3B-428D-9A93-EA3C7DB8DF12}" presName="parentNode2" presStyleLbl="node1" presStyleIdx="5" presStyleCnt="6" custScaleX="82645" custScaleY="82645" custLinFactNeighborX="20427" custLinFactNeighborY="-23027">
        <dgm:presLayoutVars>
          <dgm:chMax val="0"/>
          <dgm:bulletEnabled val="1"/>
        </dgm:presLayoutVars>
      </dgm:prSet>
      <dgm:spPr/>
    </dgm:pt>
    <dgm:pt modelId="{D572347C-09CC-4502-9EE6-BBAAA674A293}" type="pres">
      <dgm:prSet presAssocID="{464C4109-8D3B-428D-9A93-EA3C7DB8DF12}" presName="connSite2" presStyleCnt="0"/>
      <dgm:spPr/>
    </dgm:pt>
  </dgm:ptLst>
  <dgm:cxnLst>
    <dgm:cxn modelId="{DE41040F-7F1F-4BA9-8530-062A0AF2DEE8}" type="presOf" srcId="{3276C51E-5C43-4047-A6B2-1EF4A52C829F}" destId="{86202836-F4C3-4252-A25E-081A383F07D1}" srcOrd="1" destOrd="2" presId="urn:microsoft.com/office/officeart/2005/8/layout/hProcess4"/>
    <dgm:cxn modelId="{64AF7F10-AFCC-44C9-AB87-632646DBB2D8}" type="presOf" srcId="{D705A108-0162-47AF-86D8-510D2A20918F}" destId="{38D59B38-5FF2-407F-8B7D-7EA6495061A5}" srcOrd="1" destOrd="1" presId="urn:microsoft.com/office/officeart/2005/8/layout/hProcess4"/>
    <dgm:cxn modelId="{6310D613-F5C9-436B-B124-5DC8BC044F39}" type="presOf" srcId="{9298C82C-8CED-4872-B11F-F18050C05086}" destId="{D928AAA0-0975-4D53-BCC3-2E9DFB37F39D}" srcOrd="0" destOrd="0" presId="urn:microsoft.com/office/officeart/2005/8/layout/hProcess4"/>
    <dgm:cxn modelId="{E1AFE514-7AC7-4E33-8B8B-01BB5421CF12}" type="presOf" srcId="{54D30FDA-FC56-4A8F-93CE-F49CBA780A03}" destId="{1C912FE9-1975-489B-86D1-2C252873699D}" srcOrd="0" destOrd="0" presId="urn:microsoft.com/office/officeart/2005/8/layout/hProcess4"/>
    <dgm:cxn modelId="{7F441917-4777-43A8-AF21-CBAB3F73242C}" type="presOf" srcId="{9D4FB9B2-4D24-4F27-88AC-D48A5A7EC961}" destId="{819574E2-F456-4EB3-B49F-447C454D44D8}" srcOrd="0" destOrd="3" presId="urn:microsoft.com/office/officeart/2005/8/layout/hProcess4"/>
    <dgm:cxn modelId="{9D33B21A-522F-40D3-A75B-FF93105C62B3}" type="presOf" srcId="{D705A108-0162-47AF-86D8-510D2A20918F}" destId="{F0B58FAD-B69E-4CFA-A3FD-8B13AD8F80E0}" srcOrd="0" destOrd="1" presId="urn:microsoft.com/office/officeart/2005/8/layout/hProcess4"/>
    <dgm:cxn modelId="{A1EAD41B-7576-46E0-9BEA-DDD5F0F7A8BD}" type="presOf" srcId="{58F60187-6665-46F1-9AC0-B1E050437FCB}" destId="{F13E3FA7-8BFB-4184-80A4-86BF6C5FB5F2}" srcOrd="0" destOrd="0" presId="urn:microsoft.com/office/officeart/2005/8/layout/hProcess4"/>
    <dgm:cxn modelId="{29050C23-E4F4-45BD-A361-4C39B6F5E77C}" srcId="{B7A61925-C058-425C-AE0D-A1559097D993}" destId="{54D30FDA-FC56-4A8F-93CE-F49CBA780A03}" srcOrd="0" destOrd="0" parTransId="{2365B33A-FE91-4568-BC47-C5702BE24FD7}" sibTransId="{F1758936-2F56-4A31-99C2-234ED5393BB9}"/>
    <dgm:cxn modelId="{C937182F-F895-457A-974C-451D4F09C5D2}" type="presOf" srcId="{58F60187-6665-46F1-9AC0-B1E050437FCB}" destId="{8E681D30-0459-43DF-B9AA-7A808FA05BE8}" srcOrd="1" destOrd="0" presId="urn:microsoft.com/office/officeart/2005/8/layout/hProcess4"/>
    <dgm:cxn modelId="{0AB70230-B39A-4851-9F47-CC423C7358C1}" srcId="{BE68FEB2-EF4A-4E9D-BF45-26DD542CDF89}" destId="{B7A61925-C058-425C-AE0D-A1559097D993}" srcOrd="0" destOrd="0" parTransId="{9E556652-E9CE-42EC-B6EE-27A9ED4A2C93}" sibTransId="{5A39A11C-291F-4CF2-83D2-26400863CD71}"/>
    <dgm:cxn modelId="{4DF2F036-AA4A-4384-B5BF-A5D358B0FB73}" type="presOf" srcId="{BE68FEB2-EF4A-4E9D-BF45-26DD542CDF89}" destId="{B681289E-D70E-408D-9BF1-F0328E37E730}" srcOrd="0" destOrd="0" presId="urn:microsoft.com/office/officeart/2005/8/layout/hProcess4"/>
    <dgm:cxn modelId="{EEBF525B-5F60-43CF-B0BB-AEA0AC359EC3}" type="presOf" srcId="{2ABE1955-99A6-49B9-BDA2-6866DB4EF5E8}" destId="{4ED2E6BC-AABB-45E0-9AEB-D0F552911842}" srcOrd="0" destOrd="0" presId="urn:microsoft.com/office/officeart/2005/8/layout/hProcess4"/>
    <dgm:cxn modelId="{FE62EB5D-E70D-4724-B490-4CCACA8CB3DF}" type="presOf" srcId="{72BEFE4D-93CA-45C5-90A1-4F850A4A44C5}" destId="{8E681D30-0459-43DF-B9AA-7A808FA05BE8}" srcOrd="1" destOrd="1" presId="urn:microsoft.com/office/officeart/2005/8/layout/hProcess4"/>
    <dgm:cxn modelId="{91161F5F-61AE-4E66-82E0-F198EDE6BD4A}" srcId="{401BF7FA-50BE-451E-834E-F57F8B1286CE}" destId="{C6A1DD22-0BEF-4432-8E01-098042A3B991}" srcOrd="2" destOrd="0" parTransId="{C2239DD4-0F4C-4B55-9E90-A81BC58ADAE1}" sibTransId="{C6751F72-203E-4A70-8D3C-036952419AF2}"/>
    <dgm:cxn modelId="{0CEE9E60-A5E0-4B29-A12A-C95BD679F1BD}" srcId="{BE68FEB2-EF4A-4E9D-BF45-26DD542CDF89}" destId="{2ABE1955-99A6-49B9-BDA2-6866DB4EF5E8}" srcOrd="2" destOrd="0" parTransId="{5CC09DA6-D4BD-4A20-A6EC-E3636DF2C504}" sibTransId="{09722E3B-F883-40CB-91DC-BC8588747263}"/>
    <dgm:cxn modelId="{AC5ABE61-7FFF-4FDA-B86D-532538A16FE4}" type="presOf" srcId="{8FA90B7F-10C4-4EE1-B304-8189F647A894}" destId="{B1037A8A-2DE5-4C50-A8A2-3D10D8DF9076}" srcOrd="0" destOrd="0" presId="urn:microsoft.com/office/officeart/2005/8/layout/hProcess4"/>
    <dgm:cxn modelId="{42EF5263-6983-47C4-AA15-CBBD689D7FB0}" type="presOf" srcId="{59F2FEFE-C6D0-4E49-9C89-BA33C28731BD}" destId="{F0B58FAD-B69E-4CFA-A3FD-8B13AD8F80E0}" srcOrd="0" destOrd="0" presId="urn:microsoft.com/office/officeart/2005/8/layout/hProcess4"/>
    <dgm:cxn modelId="{26D17C68-C920-4BC4-8DCA-4B90B3DF4F2A}" type="presOf" srcId="{BAE310C2-34B0-4454-A907-F79931190BA7}" destId="{D928AAA0-0975-4D53-BCC3-2E9DFB37F39D}" srcOrd="0" destOrd="3" presId="urn:microsoft.com/office/officeart/2005/8/layout/hProcess4"/>
    <dgm:cxn modelId="{5A32E569-7EEC-42F7-AC2A-8B065030504D}" type="presOf" srcId="{855275E2-F4D3-4355-8668-8631084A2D51}" destId="{54F8C103-78D3-4516-8F83-B9C90D648412}" srcOrd="0" destOrd="0" presId="urn:microsoft.com/office/officeart/2005/8/layout/hProcess4"/>
    <dgm:cxn modelId="{93B5256B-B774-4BBF-ABCE-77C2C5E28820}" type="presOf" srcId="{54D30FDA-FC56-4A8F-93CE-F49CBA780A03}" destId="{D6A6CF95-36FD-49B0-8E05-9B4E9CC39332}" srcOrd="1" destOrd="0" presId="urn:microsoft.com/office/officeart/2005/8/layout/hProcess4"/>
    <dgm:cxn modelId="{10B6C34B-8A41-478C-B4AD-DC1320873093}" type="presOf" srcId="{9D4FB9B2-4D24-4F27-88AC-D48A5A7EC961}" destId="{86202836-F4C3-4252-A25E-081A383F07D1}" srcOrd="1" destOrd="3" presId="urn:microsoft.com/office/officeart/2005/8/layout/hProcess4"/>
    <dgm:cxn modelId="{EB3E8154-1916-44E2-8A5A-E5D9D5EA17BB}" srcId="{401BF7FA-50BE-451E-834E-F57F8B1286CE}" destId="{72BEFE4D-93CA-45C5-90A1-4F850A4A44C5}" srcOrd="1" destOrd="0" parTransId="{47202270-CE88-4BD9-92CC-979B0AE0A030}" sibTransId="{753946B1-7550-4658-828D-95E5B30DDC51}"/>
    <dgm:cxn modelId="{3C52BB54-2E3B-4371-BC48-EE77C46FD0D8}" type="presOf" srcId="{401BF7FA-50BE-451E-834E-F57F8B1286CE}" destId="{26681C91-D77F-47FD-A753-8DB2E90CDEA9}" srcOrd="0" destOrd="0" presId="urn:microsoft.com/office/officeart/2005/8/layout/hProcess4"/>
    <dgm:cxn modelId="{F7A60176-9CA0-4AE6-9C5C-E04A66CF546C}" type="presOf" srcId="{C28D9554-9444-4E3A-906D-C540DEA31D52}" destId="{B694C82E-AD35-4E88-BE20-DB32676E1361}" srcOrd="0" destOrd="1" presId="urn:microsoft.com/office/officeart/2005/8/layout/hProcess4"/>
    <dgm:cxn modelId="{5EB78778-B7EB-453C-B3B6-64F1EAE40D4F}" srcId="{BE68FEB2-EF4A-4E9D-BF45-26DD542CDF89}" destId="{855275E2-F4D3-4355-8668-8631084A2D51}" srcOrd="1" destOrd="0" parTransId="{7A1499F5-B6B7-4D64-AFCF-5B24EF14F1F3}" sibTransId="{9C757401-ED50-45F4-B11C-B8B2A10F8C52}"/>
    <dgm:cxn modelId="{C6D4A478-BD41-49BD-B9DE-90099D712242}" srcId="{BE68FEB2-EF4A-4E9D-BF45-26DD542CDF89}" destId="{8FA90B7F-10C4-4EE1-B304-8189F647A894}" srcOrd="4" destOrd="0" parTransId="{8858CAB3-A2BE-420B-AD93-1A8D22BAA837}" sibTransId="{D62AAEFC-4D5A-4199-A660-8B0DC1223209}"/>
    <dgm:cxn modelId="{F8EC4479-F38E-4AFE-B442-FB2DBE8382CA}" srcId="{855275E2-F4D3-4355-8668-8631084A2D51}" destId="{A440CD69-D152-4475-BB60-68E4B04092F8}" srcOrd="0" destOrd="0" parTransId="{19B7CD03-ED97-4CD6-A476-EA22A5FC7028}" sibTransId="{61AE2E49-59BC-400B-8091-11391B20DADF}"/>
    <dgm:cxn modelId="{CEFE797A-E5A7-418D-985F-D237CA371810}" srcId="{8FA90B7F-10C4-4EE1-B304-8189F647A894}" destId="{32788921-16C7-442E-AB5E-313AD441C75B}" srcOrd="0" destOrd="0" parTransId="{AFF873FF-C012-466B-94F1-C083C5CBB854}" sibTransId="{794949B3-C215-41F0-9300-1E3921E66433}"/>
    <dgm:cxn modelId="{36D28A7A-6E08-4BC3-AF41-4B15F6BB9A52}" srcId="{BE68FEB2-EF4A-4E9D-BF45-26DD542CDF89}" destId="{401BF7FA-50BE-451E-834E-F57F8B1286CE}" srcOrd="3" destOrd="0" parTransId="{E7063F8D-2E20-42E7-B051-D4DCF4577627}" sibTransId="{D268C447-A34B-4DA5-A744-64EEF3F61AB0}"/>
    <dgm:cxn modelId="{403BA25A-54CE-4113-B960-F1A487891F37}" type="presOf" srcId="{3276C51E-5C43-4047-A6B2-1EF4A52C829F}" destId="{819574E2-F456-4EB3-B49F-447C454D44D8}" srcOrd="0" destOrd="2" presId="urn:microsoft.com/office/officeart/2005/8/layout/hProcess4"/>
    <dgm:cxn modelId="{3380367D-E454-4C0E-A4ED-857D62C88996}" srcId="{8FA90B7F-10C4-4EE1-B304-8189F647A894}" destId="{6C30E5E4-7F0A-4E7B-906E-82691E86C8A0}" srcOrd="1" destOrd="0" parTransId="{3A6160BD-1AA3-4567-B8E7-95759455B609}" sibTransId="{00912A4B-79FA-45A7-9D51-CC5DB9D6E89C}"/>
    <dgm:cxn modelId="{CDBB3C7F-05A0-4A23-BEAD-4FF31D6A94CA}" type="presOf" srcId="{567B6F76-B66F-49FB-9D2F-E590FFDDD631}" destId="{6A84ED5F-E3D0-4A02-AA8D-3B7D10DF09B1}" srcOrd="1" destOrd="3" presId="urn:microsoft.com/office/officeart/2005/8/layout/hProcess4"/>
    <dgm:cxn modelId="{238B6E82-7962-499A-86ED-71D4F7510C22}" type="presOf" srcId="{BAE310C2-34B0-4454-A907-F79931190BA7}" destId="{796AF29E-F3BD-4E8E-A5C6-40652642BB17}" srcOrd="1" destOrd="3" presId="urn:microsoft.com/office/officeart/2005/8/layout/hProcess4"/>
    <dgm:cxn modelId="{1EDF1685-45DE-4D16-9206-B9B2C5C2436A}" type="presOf" srcId="{FF1124E8-9DF2-4F16-AE28-37BBF1403AA4}" destId="{D928AAA0-0975-4D53-BCC3-2E9DFB37F39D}" srcOrd="0" destOrd="2" presId="urn:microsoft.com/office/officeart/2005/8/layout/hProcess4"/>
    <dgm:cxn modelId="{5FCC4F86-66BF-4019-A89D-93ADD7251531}" srcId="{BE68FEB2-EF4A-4E9D-BF45-26DD542CDF89}" destId="{464C4109-8D3B-428D-9A93-EA3C7DB8DF12}" srcOrd="5" destOrd="0" parTransId="{6AE2E719-8D6F-451B-AFEF-985207BF10A0}" sibTransId="{086C4413-05C1-4CEC-8DD1-082F82BC37A9}"/>
    <dgm:cxn modelId="{5AAA7C88-167C-4D60-B154-F65CAAF07876}" srcId="{855275E2-F4D3-4355-8668-8631084A2D51}" destId="{5C3F596D-0599-400A-B7B7-FED6BD8ECA64}" srcOrd="2" destOrd="0" parTransId="{08281D19-B650-42A6-85D5-37238BD0DE7E}" sibTransId="{B40815F0-356E-492F-BA8C-E60B4E0401C8}"/>
    <dgm:cxn modelId="{EA0C308C-E3EA-4577-BAD7-D811F4FF7709}" srcId="{855275E2-F4D3-4355-8668-8631084A2D51}" destId="{567B6F76-B66F-49FB-9D2F-E590FFDDD631}" srcOrd="3" destOrd="0" parTransId="{9BF6C69F-4948-4EE0-84FA-314327B98C2C}" sibTransId="{7D36DDF3-C71E-4759-9C38-B8FA4DBCFD03}"/>
    <dgm:cxn modelId="{733F978F-A735-4632-ABF8-FAEADFDDA108}" srcId="{2ABE1955-99A6-49B9-BDA2-6866DB4EF5E8}" destId="{9298C82C-8CED-4872-B11F-F18050C05086}" srcOrd="0" destOrd="0" parTransId="{788BEE92-9F8E-4CA1-9B83-36322FAEE584}" sibTransId="{5DD79674-2666-40B3-AFBD-C8DACF0E4C8E}"/>
    <dgm:cxn modelId="{AFD6EB95-109A-4D3A-BE12-5BC079CAE074}" type="presOf" srcId="{9298C82C-8CED-4872-B11F-F18050C05086}" destId="{796AF29E-F3BD-4E8E-A5C6-40652642BB17}" srcOrd="1" destOrd="0" presId="urn:microsoft.com/office/officeart/2005/8/layout/hProcess4"/>
    <dgm:cxn modelId="{19F9FB95-DD19-47A9-BE0F-FD0146BD3E35}" type="presOf" srcId="{32788921-16C7-442E-AB5E-313AD441C75B}" destId="{819574E2-F456-4EB3-B49F-447C454D44D8}" srcOrd="0" destOrd="0" presId="urn:microsoft.com/office/officeart/2005/8/layout/hProcess4"/>
    <dgm:cxn modelId="{4B4AEE97-CE4F-4E55-9668-2F60DEA3493A}" type="presOf" srcId="{B7A61925-C058-425C-AE0D-A1559097D993}" destId="{32390B4D-B881-4CF1-A141-211E7FDDF73A}" srcOrd="0" destOrd="0" presId="urn:microsoft.com/office/officeart/2005/8/layout/hProcess4"/>
    <dgm:cxn modelId="{4989BC99-321B-43CA-9D12-CC887A4933C7}" srcId="{464C4109-8D3B-428D-9A93-EA3C7DB8DF12}" destId="{D705A108-0162-47AF-86D8-510D2A20918F}" srcOrd="1" destOrd="0" parTransId="{420E0261-7140-4E67-AEA4-6596470203EC}" sibTransId="{6EA272A6-D285-44E1-A935-10F014347ADE}"/>
    <dgm:cxn modelId="{09066EAA-64FA-4441-BEBA-DA6C45CB1DDE}" type="presOf" srcId="{464C4109-8D3B-428D-9A93-EA3C7DB8DF12}" destId="{78DE9781-C360-47F6-844E-09046D0B5A4A}" srcOrd="0" destOrd="0" presId="urn:microsoft.com/office/officeart/2005/8/layout/hProcess4"/>
    <dgm:cxn modelId="{549544AD-0C6F-4F87-A356-FB808C4CD8AE}" srcId="{2ABE1955-99A6-49B9-BDA2-6866DB4EF5E8}" destId="{BAE310C2-34B0-4454-A907-F79931190BA7}" srcOrd="2" destOrd="0" parTransId="{A3ACD2E5-51CB-4B58-BB0E-D8B2A1FFBA52}" sibTransId="{A3502468-B57C-4B4C-815E-AC52EDDC285D}"/>
    <dgm:cxn modelId="{08689AAF-C3FF-4C88-ABA4-39881CF9AE10}" srcId="{8FA90B7F-10C4-4EE1-B304-8189F647A894}" destId="{3276C51E-5C43-4047-A6B2-1EF4A52C829F}" srcOrd="2" destOrd="0" parTransId="{F19A0023-F4DA-4564-9E1B-00409D3C261D}" sibTransId="{D2A8F700-059C-4B21-B288-24D34630976A}"/>
    <dgm:cxn modelId="{07401BB3-35BB-44D4-95A4-9F66BC396B6A}" type="presOf" srcId="{6C30E5E4-7F0A-4E7B-906E-82691E86C8A0}" destId="{86202836-F4C3-4252-A25E-081A383F07D1}" srcOrd="1" destOrd="1" presId="urn:microsoft.com/office/officeart/2005/8/layout/hProcess4"/>
    <dgm:cxn modelId="{8117A5BC-BB43-4FA0-9A73-02AD6F0B75E1}" type="presOf" srcId="{5C3F596D-0599-400A-B7B7-FED6BD8ECA64}" destId="{B694C82E-AD35-4E88-BE20-DB32676E1361}" srcOrd="0" destOrd="2" presId="urn:microsoft.com/office/officeart/2005/8/layout/hProcess4"/>
    <dgm:cxn modelId="{301F5EBD-1EB2-438C-A364-9285AAB8E4D8}" type="presOf" srcId="{A440CD69-D152-4475-BB60-68E4B04092F8}" destId="{6A84ED5F-E3D0-4A02-AA8D-3B7D10DF09B1}" srcOrd="1" destOrd="0" presId="urn:microsoft.com/office/officeart/2005/8/layout/hProcess4"/>
    <dgm:cxn modelId="{884BD6C4-2AE8-440D-A42F-FB5F8847ECC1}" srcId="{401BF7FA-50BE-451E-834E-F57F8B1286CE}" destId="{58F60187-6665-46F1-9AC0-B1E050437FCB}" srcOrd="0" destOrd="0" parTransId="{8F7D7812-214E-48D5-A9BE-FD8D80E02CFD}" sibTransId="{FE3349A0-28FC-4A68-8192-3B9BE29660E1}"/>
    <dgm:cxn modelId="{8CBCEDC8-2E92-4C58-A78B-5B2DE677328E}" type="presOf" srcId="{6C30E5E4-7F0A-4E7B-906E-82691E86C8A0}" destId="{819574E2-F456-4EB3-B49F-447C454D44D8}" srcOrd="0" destOrd="1" presId="urn:microsoft.com/office/officeart/2005/8/layout/hProcess4"/>
    <dgm:cxn modelId="{B480CECB-5FCC-43C3-8D32-40C501F9A3E9}" type="presOf" srcId="{32788921-16C7-442E-AB5E-313AD441C75B}" destId="{86202836-F4C3-4252-A25E-081A383F07D1}" srcOrd="1" destOrd="0" presId="urn:microsoft.com/office/officeart/2005/8/layout/hProcess4"/>
    <dgm:cxn modelId="{99462CCE-60BF-4249-AABD-B829C4CD0D19}" type="presOf" srcId="{72BEFE4D-93CA-45C5-90A1-4F850A4A44C5}" destId="{F13E3FA7-8BFB-4184-80A4-86BF6C5FB5F2}" srcOrd="0" destOrd="1" presId="urn:microsoft.com/office/officeart/2005/8/layout/hProcess4"/>
    <dgm:cxn modelId="{6DAFF4CF-61C8-4CCB-AE2E-0513BEFBC6B5}" type="presOf" srcId="{567B6F76-B66F-49FB-9D2F-E590FFDDD631}" destId="{B694C82E-AD35-4E88-BE20-DB32676E1361}" srcOrd="0" destOrd="3" presId="urn:microsoft.com/office/officeart/2005/8/layout/hProcess4"/>
    <dgm:cxn modelId="{A1F422D2-EC3E-466F-9135-FD41671A0450}" srcId="{8FA90B7F-10C4-4EE1-B304-8189F647A894}" destId="{9D4FB9B2-4D24-4F27-88AC-D48A5A7EC961}" srcOrd="3" destOrd="0" parTransId="{8E6B28B2-0B61-482C-A650-B1BAF03337A1}" sibTransId="{C66B29BB-B77C-420A-B62A-D8EF0F94C0AC}"/>
    <dgm:cxn modelId="{BA8BECD4-B56B-42F1-B887-1518F5FBEEC8}" srcId="{855275E2-F4D3-4355-8668-8631084A2D51}" destId="{C28D9554-9444-4E3A-906D-C540DEA31D52}" srcOrd="1" destOrd="0" parTransId="{61595075-1220-460A-AE25-7D97CDC4D83E}" sibTransId="{848C30D2-3C6A-402D-92F2-71DDDF52B610}"/>
    <dgm:cxn modelId="{1ABD15D5-1347-4060-83AC-92D219340C2F}" type="presOf" srcId="{C28D9554-9444-4E3A-906D-C540DEA31D52}" destId="{6A84ED5F-E3D0-4A02-AA8D-3B7D10DF09B1}" srcOrd="1" destOrd="1" presId="urn:microsoft.com/office/officeart/2005/8/layout/hProcess4"/>
    <dgm:cxn modelId="{2B095FD6-92B0-4A37-A75E-45D354E28C9A}" srcId="{2ABE1955-99A6-49B9-BDA2-6866DB4EF5E8}" destId="{FF1124E8-9DF2-4F16-AE28-37BBF1403AA4}" srcOrd="1" destOrd="0" parTransId="{DE0A7772-DC81-4AD7-A145-483BBFCF6308}" sibTransId="{56E2BCDB-E692-4B26-B2E1-7634B4CA07C7}"/>
    <dgm:cxn modelId="{6553EED7-3404-482E-AB2A-F1CA4D9399D3}" srcId="{9298C82C-8CED-4872-B11F-F18050C05086}" destId="{26482049-214C-487A-A325-B828DD9C43EB}" srcOrd="0" destOrd="0" parTransId="{0630F3CC-0E8C-4D28-9C6E-FD3B8AA756EA}" sibTransId="{5EB61BA6-267C-47B8-BF79-0A1D84C30C2D}"/>
    <dgm:cxn modelId="{B25AFAD7-16A9-473E-8A08-263EFB309F3B}" type="presOf" srcId="{5A39A11C-291F-4CF2-83D2-26400863CD71}" destId="{6290FADA-EF49-4BC5-B876-8766E4DE3F9E}" srcOrd="0" destOrd="0" presId="urn:microsoft.com/office/officeart/2005/8/layout/hProcess4"/>
    <dgm:cxn modelId="{139B8EDF-8A09-449A-AF95-9FBEF2D0E864}" type="presOf" srcId="{5C3F596D-0599-400A-B7B7-FED6BD8ECA64}" destId="{6A84ED5F-E3D0-4A02-AA8D-3B7D10DF09B1}" srcOrd="1" destOrd="2" presId="urn:microsoft.com/office/officeart/2005/8/layout/hProcess4"/>
    <dgm:cxn modelId="{D961D6DF-2E1A-4033-9965-0CE4697D02F7}" type="presOf" srcId="{D268C447-A34B-4DA5-A744-64EEF3F61AB0}" destId="{F46CFC2E-F5EB-4696-96D5-918232E54D07}" srcOrd="0" destOrd="0" presId="urn:microsoft.com/office/officeart/2005/8/layout/hProcess4"/>
    <dgm:cxn modelId="{A10CF6E3-9509-46EB-89FB-98FE3E76E01A}" type="presOf" srcId="{C6A1DD22-0BEF-4432-8E01-098042A3B991}" destId="{F13E3FA7-8BFB-4184-80A4-86BF6C5FB5F2}" srcOrd="0" destOrd="2" presId="urn:microsoft.com/office/officeart/2005/8/layout/hProcess4"/>
    <dgm:cxn modelId="{5F1648E6-38FD-4C52-A37F-2B3F8FA65E94}" type="presOf" srcId="{D62AAEFC-4D5A-4199-A660-8B0DC1223209}" destId="{FA929B57-B62F-48D8-B00B-8AAA05DD36F2}" srcOrd="0" destOrd="0" presId="urn:microsoft.com/office/officeart/2005/8/layout/hProcess4"/>
    <dgm:cxn modelId="{016936EE-98DC-4AE9-B982-C7D4CD2AC8A1}" type="presOf" srcId="{26482049-214C-487A-A325-B828DD9C43EB}" destId="{D928AAA0-0975-4D53-BCC3-2E9DFB37F39D}" srcOrd="0" destOrd="1" presId="urn:microsoft.com/office/officeart/2005/8/layout/hProcess4"/>
    <dgm:cxn modelId="{CFEB3EF2-7EFA-40B2-9D0D-0B9442968506}" type="presOf" srcId="{9C757401-ED50-45F4-B11C-B8B2A10F8C52}" destId="{DF46BD78-A9DB-4BC6-9711-180DDFE09FF6}" srcOrd="0" destOrd="0" presId="urn:microsoft.com/office/officeart/2005/8/layout/hProcess4"/>
    <dgm:cxn modelId="{A5ACC0F2-10D6-43E7-9E45-5464657D245D}" type="presOf" srcId="{26482049-214C-487A-A325-B828DD9C43EB}" destId="{796AF29E-F3BD-4E8E-A5C6-40652642BB17}" srcOrd="1" destOrd="1" presId="urn:microsoft.com/office/officeart/2005/8/layout/hProcess4"/>
    <dgm:cxn modelId="{4BCADFF3-9479-4C3B-A585-0BC4FD74C6D9}" type="presOf" srcId="{A440CD69-D152-4475-BB60-68E4B04092F8}" destId="{B694C82E-AD35-4E88-BE20-DB32676E1361}" srcOrd="0" destOrd="0" presId="urn:microsoft.com/office/officeart/2005/8/layout/hProcess4"/>
    <dgm:cxn modelId="{B3FB46F6-AACB-4FD7-B8F6-8C60F7049FED}" type="presOf" srcId="{FF1124E8-9DF2-4F16-AE28-37BBF1403AA4}" destId="{796AF29E-F3BD-4E8E-A5C6-40652642BB17}" srcOrd="1" destOrd="2" presId="urn:microsoft.com/office/officeart/2005/8/layout/hProcess4"/>
    <dgm:cxn modelId="{B6A97AF6-287D-4428-BF32-7EF9CF69BA84}" type="presOf" srcId="{59F2FEFE-C6D0-4E49-9C89-BA33C28731BD}" destId="{38D59B38-5FF2-407F-8B7D-7EA6495061A5}" srcOrd="1" destOrd="0" presId="urn:microsoft.com/office/officeart/2005/8/layout/hProcess4"/>
    <dgm:cxn modelId="{A07202FC-286F-4E9E-ADD2-4898604C5A42}" type="presOf" srcId="{09722E3B-F883-40CB-91DC-BC8588747263}" destId="{DBAE497D-B5D5-4A30-A46B-6DD47988C093}" srcOrd="0" destOrd="0" presId="urn:microsoft.com/office/officeart/2005/8/layout/hProcess4"/>
    <dgm:cxn modelId="{460956FC-5DC2-414A-A6E8-D0F48AC23E40}" srcId="{464C4109-8D3B-428D-9A93-EA3C7DB8DF12}" destId="{59F2FEFE-C6D0-4E49-9C89-BA33C28731BD}" srcOrd="0" destOrd="0" parTransId="{AA78DAAF-C095-4DBA-B496-A3626A52BC01}" sibTransId="{86D85265-0886-404F-B435-B2903599EC3B}"/>
    <dgm:cxn modelId="{E6E263FF-81F2-4B34-9C84-9624423CB554}" type="presOf" srcId="{C6A1DD22-0BEF-4432-8E01-098042A3B991}" destId="{8E681D30-0459-43DF-B9AA-7A808FA05BE8}" srcOrd="1" destOrd="2" presId="urn:microsoft.com/office/officeart/2005/8/layout/hProcess4"/>
    <dgm:cxn modelId="{DE72E283-1D15-4DD3-B2D3-B957EC2E56F8}" type="presParOf" srcId="{B681289E-D70E-408D-9BF1-F0328E37E730}" destId="{F8F5468C-59E0-4B55-958E-A50D3A5E4994}" srcOrd="0" destOrd="0" presId="urn:microsoft.com/office/officeart/2005/8/layout/hProcess4"/>
    <dgm:cxn modelId="{31AC1AAD-F4E1-4E6C-A887-688C658E4EA7}" type="presParOf" srcId="{B681289E-D70E-408D-9BF1-F0328E37E730}" destId="{B578D2AE-9D88-4929-99D9-678C81133EA1}" srcOrd="1" destOrd="0" presId="urn:microsoft.com/office/officeart/2005/8/layout/hProcess4"/>
    <dgm:cxn modelId="{FD73C9CB-421C-4641-95BB-7C83EF3AD066}" type="presParOf" srcId="{B681289E-D70E-408D-9BF1-F0328E37E730}" destId="{4ACFFC21-3AAD-4570-B2B0-DC9E69F9BE9F}" srcOrd="2" destOrd="0" presId="urn:microsoft.com/office/officeart/2005/8/layout/hProcess4"/>
    <dgm:cxn modelId="{1988FD77-C7BB-4250-B00E-3AF718AB5109}" type="presParOf" srcId="{4ACFFC21-3AAD-4570-B2B0-DC9E69F9BE9F}" destId="{D2230F30-4B9B-410E-BB19-BC0B3579E5A4}" srcOrd="0" destOrd="0" presId="urn:microsoft.com/office/officeart/2005/8/layout/hProcess4"/>
    <dgm:cxn modelId="{97D485B5-1E6A-4C4D-AA1A-8A7541715E8F}" type="presParOf" srcId="{D2230F30-4B9B-410E-BB19-BC0B3579E5A4}" destId="{B9FF7B2E-637D-421F-BF45-0D1941F91005}" srcOrd="0" destOrd="0" presId="urn:microsoft.com/office/officeart/2005/8/layout/hProcess4"/>
    <dgm:cxn modelId="{22057A0E-7DB3-42F8-A3E3-644DAFA2446C}" type="presParOf" srcId="{D2230F30-4B9B-410E-BB19-BC0B3579E5A4}" destId="{1C912FE9-1975-489B-86D1-2C252873699D}" srcOrd="1" destOrd="0" presId="urn:microsoft.com/office/officeart/2005/8/layout/hProcess4"/>
    <dgm:cxn modelId="{66F8FE50-F668-4429-B033-0B333A0F24D7}" type="presParOf" srcId="{D2230F30-4B9B-410E-BB19-BC0B3579E5A4}" destId="{D6A6CF95-36FD-49B0-8E05-9B4E9CC39332}" srcOrd="2" destOrd="0" presId="urn:microsoft.com/office/officeart/2005/8/layout/hProcess4"/>
    <dgm:cxn modelId="{DF815A1F-3924-451E-8EA2-6937DF5B00B0}" type="presParOf" srcId="{D2230F30-4B9B-410E-BB19-BC0B3579E5A4}" destId="{32390B4D-B881-4CF1-A141-211E7FDDF73A}" srcOrd="3" destOrd="0" presId="urn:microsoft.com/office/officeart/2005/8/layout/hProcess4"/>
    <dgm:cxn modelId="{EA1961DB-2405-44AB-9657-5BE846A646E2}" type="presParOf" srcId="{D2230F30-4B9B-410E-BB19-BC0B3579E5A4}" destId="{068AE001-C19C-415E-8843-C36624161ADB}" srcOrd="4" destOrd="0" presId="urn:microsoft.com/office/officeart/2005/8/layout/hProcess4"/>
    <dgm:cxn modelId="{9E3DCB4D-2FD8-4384-B6DF-8E823E859D6B}" type="presParOf" srcId="{4ACFFC21-3AAD-4570-B2B0-DC9E69F9BE9F}" destId="{6290FADA-EF49-4BC5-B876-8766E4DE3F9E}" srcOrd="1" destOrd="0" presId="urn:microsoft.com/office/officeart/2005/8/layout/hProcess4"/>
    <dgm:cxn modelId="{56CF2E1D-E7FB-416D-ADE1-D6510970F634}" type="presParOf" srcId="{4ACFFC21-3AAD-4570-B2B0-DC9E69F9BE9F}" destId="{4057947D-3EB9-4C39-9EDA-CE09BD1A4F2E}" srcOrd="2" destOrd="0" presId="urn:microsoft.com/office/officeart/2005/8/layout/hProcess4"/>
    <dgm:cxn modelId="{9DA88E98-FA71-4CE7-9C36-2747EDDA0F7F}" type="presParOf" srcId="{4057947D-3EB9-4C39-9EDA-CE09BD1A4F2E}" destId="{AC05803D-0609-4AC2-A2AB-22BA5A635E86}" srcOrd="0" destOrd="0" presId="urn:microsoft.com/office/officeart/2005/8/layout/hProcess4"/>
    <dgm:cxn modelId="{9E462129-897C-42F3-9585-C7AACA1D239F}" type="presParOf" srcId="{4057947D-3EB9-4C39-9EDA-CE09BD1A4F2E}" destId="{B694C82E-AD35-4E88-BE20-DB32676E1361}" srcOrd="1" destOrd="0" presId="urn:microsoft.com/office/officeart/2005/8/layout/hProcess4"/>
    <dgm:cxn modelId="{CAA5E061-7C7A-497E-A75A-8921F908FAE1}" type="presParOf" srcId="{4057947D-3EB9-4C39-9EDA-CE09BD1A4F2E}" destId="{6A84ED5F-E3D0-4A02-AA8D-3B7D10DF09B1}" srcOrd="2" destOrd="0" presId="urn:microsoft.com/office/officeart/2005/8/layout/hProcess4"/>
    <dgm:cxn modelId="{87DC9653-EF7D-4086-8BFD-02A53AB28CC9}" type="presParOf" srcId="{4057947D-3EB9-4C39-9EDA-CE09BD1A4F2E}" destId="{54F8C103-78D3-4516-8F83-B9C90D648412}" srcOrd="3" destOrd="0" presId="urn:microsoft.com/office/officeart/2005/8/layout/hProcess4"/>
    <dgm:cxn modelId="{1F2401AE-F307-4142-9CC3-9459141ED4A9}" type="presParOf" srcId="{4057947D-3EB9-4C39-9EDA-CE09BD1A4F2E}" destId="{83831467-648D-4C9B-A3D0-381E78B19479}" srcOrd="4" destOrd="0" presId="urn:microsoft.com/office/officeart/2005/8/layout/hProcess4"/>
    <dgm:cxn modelId="{C480E6B8-301C-4E46-8D6A-926361DAF9AB}" type="presParOf" srcId="{4ACFFC21-3AAD-4570-B2B0-DC9E69F9BE9F}" destId="{DF46BD78-A9DB-4BC6-9711-180DDFE09FF6}" srcOrd="3" destOrd="0" presId="urn:microsoft.com/office/officeart/2005/8/layout/hProcess4"/>
    <dgm:cxn modelId="{7083FB46-9D83-47CD-894B-BE92F76D0658}" type="presParOf" srcId="{4ACFFC21-3AAD-4570-B2B0-DC9E69F9BE9F}" destId="{42343C99-6251-4954-BF03-59B2672F356A}" srcOrd="4" destOrd="0" presId="urn:microsoft.com/office/officeart/2005/8/layout/hProcess4"/>
    <dgm:cxn modelId="{C3DA2A24-16A8-467D-9970-F1EFC09E1903}" type="presParOf" srcId="{42343C99-6251-4954-BF03-59B2672F356A}" destId="{656BC30D-AB2B-47D0-9BB1-30D716E9C21B}" srcOrd="0" destOrd="0" presId="urn:microsoft.com/office/officeart/2005/8/layout/hProcess4"/>
    <dgm:cxn modelId="{D163E22B-F2C0-4979-9C38-063F5E19BDE2}" type="presParOf" srcId="{42343C99-6251-4954-BF03-59B2672F356A}" destId="{D928AAA0-0975-4D53-BCC3-2E9DFB37F39D}" srcOrd="1" destOrd="0" presId="urn:microsoft.com/office/officeart/2005/8/layout/hProcess4"/>
    <dgm:cxn modelId="{6C3FF775-04EB-47D9-8902-CAD31E7ACF13}" type="presParOf" srcId="{42343C99-6251-4954-BF03-59B2672F356A}" destId="{796AF29E-F3BD-4E8E-A5C6-40652642BB17}" srcOrd="2" destOrd="0" presId="urn:microsoft.com/office/officeart/2005/8/layout/hProcess4"/>
    <dgm:cxn modelId="{EB012457-7D9C-4E76-B573-6A5C17D08B4C}" type="presParOf" srcId="{42343C99-6251-4954-BF03-59B2672F356A}" destId="{4ED2E6BC-AABB-45E0-9AEB-D0F552911842}" srcOrd="3" destOrd="0" presId="urn:microsoft.com/office/officeart/2005/8/layout/hProcess4"/>
    <dgm:cxn modelId="{622BA948-CC7C-467C-A287-D514B6A9D704}" type="presParOf" srcId="{42343C99-6251-4954-BF03-59B2672F356A}" destId="{DBC75AF2-057B-4FC9-B293-7FC68B3FDD74}" srcOrd="4" destOrd="0" presId="urn:microsoft.com/office/officeart/2005/8/layout/hProcess4"/>
    <dgm:cxn modelId="{43E9B287-3CCD-4064-93AA-108B2B018A75}" type="presParOf" srcId="{4ACFFC21-3AAD-4570-B2B0-DC9E69F9BE9F}" destId="{DBAE497D-B5D5-4A30-A46B-6DD47988C093}" srcOrd="5" destOrd="0" presId="urn:microsoft.com/office/officeart/2005/8/layout/hProcess4"/>
    <dgm:cxn modelId="{4B257374-ABC9-43AA-ABCC-B15BA579BF7E}" type="presParOf" srcId="{4ACFFC21-3AAD-4570-B2B0-DC9E69F9BE9F}" destId="{A63BF6CC-63E0-459F-BD71-C08406323906}" srcOrd="6" destOrd="0" presId="urn:microsoft.com/office/officeart/2005/8/layout/hProcess4"/>
    <dgm:cxn modelId="{07798FD6-9044-415D-89E4-AB48DA34F7E6}" type="presParOf" srcId="{A63BF6CC-63E0-459F-BD71-C08406323906}" destId="{94475665-DA83-4B5D-8472-DDA16D9B313D}" srcOrd="0" destOrd="0" presId="urn:microsoft.com/office/officeart/2005/8/layout/hProcess4"/>
    <dgm:cxn modelId="{04582F50-D7E6-4BCD-A267-C9D5C04FD9C8}" type="presParOf" srcId="{A63BF6CC-63E0-459F-BD71-C08406323906}" destId="{F13E3FA7-8BFB-4184-80A4-86BF6C5FB5F2}" srcOrd="1" destOrd="0" presId="urn:microsoft.com/office/officeart/2005/8/layout/hProcess4"/>
    <dgm:cxn modelId="{5EC4C66A-EF8A-47F1-AA0F-FCA4F2C61A9A}" type="presParOf" srcId="{A63BF6CC-63E0-459F-BD71-C08406323906}" destId="{8E681D30-0459-43DF-B9AA-7A808FA05BE8}" srcOrd="2" destOrd="0" presId="urn:microsoft.com/office/officeart/2005/8/layout/hProcess4"/>
    <dgm:cxn modelId="{3C35626D-E85A-4D7D-89C2-F52A58FE4AEC}" type="presParOf" srcId="{A63BF6CC-63E0-459F-BD71-C08406323906}" destId="{26681C91-D77F-47FD-A753-8DB2E90CDEA9}" srcOrd="3" destOrd="0" presId="urn:microsoft.com/office/officeart/2005/8/layout/hProcess4"/>
    <dgm:cxn modelId="{675094EA-9AC9-4682-A51B-533D42E5C5C6}" type="presParOf" srcId="{A63BF6CC-63E0-459F-BD71-C08406323906}" destId="{CB364066-1FAD-4FBF-9590-001B5706D719}" srcOrd="4" destOrd="0" presId="urn:microsoft.com/office/officeart/2005/8/layout/hProcess4"/>
    <dgm:cxn modelId="{B56137AD-7C45-4839-8F86-B1BD6EE47087}" type="presParOf" srcId="{4ACFFC21-3AAD-4570-B2B0-DC9E69F9BE9F}" destId="{F46CFC2E-F5EB-4696-96D5-918232E54D07}" srcOrd="7" destOrd="0" presId="urn:microsoft.com/office/officeart/2005/8/layout/hProcess4"/>
    <dgm:cxn modelId="{069CB7F0-E581-4B6A-967D-CB894CC0B905}" type="presParOf" srcId="{4ACFFC21-3AAD-4570-B2B0-DC9E69F9BE9F}" destId="{31B77783-E06F-427C-99CB-DC5CCF9B77FB}" srcOrd="8" destOrd="0" presId="urn:microsoft.com/office/officeart/2005/8/layout/hProcess4"/>
    <dgm:cxn modelId="{19F147F8-58F6-42EA-A001-79D3BC42F6C6}" type="presParOf" srcId="{31B77783-E06F-427C-99CB-DC5CCF9B77FB}" destId="{4E1AC7C1-D3F8-4253-A7B1-8F5A4AE63738}" srcOrd="0" destOrd="0" presId="urn:microsoft.com/office/officeart/2005/8/layout/hProcess4"/>
    <dgm:cxn modelId="{0DD284FB-556A-4572-B3E6-4507148B61B8}" type="presParOf" srcId="{31B77783-E06F-427C-99CB-DC5CCF9B77FB}" destId="{819574E2-F456-4EB3-B49F-447C454D44D8}" srcOrd="1" destOrd="0" presId="urn:microsoft.com/office/officeart/2005/8/layout/hProcess4"/>
    <dgm:cxn modelId="{BCDF7B28-EC51-4E9A-B461-95C27151117D}" type="presParOf" srcId="{31B77783-E06F-427C-99CB-DC5CCF9B77FB}" destId="{86202836-F4C3-4252-A25E-081A383F07D1}" srcOrd="2" destOrd="0" presId="urn:microsoft.com/office/officeart/2005/8/layout/hProcess4"/>
    <dgm:cxn modelId="{0EB3D2F1-6FEC-47F2-B93C-F5F7A8ADA934}" type="presParOf" srcId="{31B77783-E06F-427C-99CB-DC5CCF9B77FB}" destId="{B1037A8A-2DE5-4C50-A8A2-3D10D8DF9076}" srcOrd="3" destOrd="0" presId="urn:microsoft.com/office/officeart/2005/8/layout/hProcess4"/>
    <dgm:cxn modelId="{0B429AE6-C6C4-4F62-9823-AB487B10A4DE}" type="presParOf" srcId="{31B77783-E06F-427C-99CB-DC5CCF9B77FB}" destId="{96193BDC-1398-484F-AC81-1299B1425809}" srcOrd="4" destOrd="0" presId="urn:microsoft.com/office/officeart/2005/8/layout/hProcess4"/>
    <dgm:cxn modelId="{9372DCF9-B2C6-4171-A7ED-781F3D14ACB1}" type="presParOf" srcId="{4ACFFC21-3AAD-4570-B2B0-DC9E69F9BE9F}" destId="{FA929B57-B62F-48D8-B00B-8AAA05DD36F2}" srcOrd="9" destOrd="0" presId="urn:microsoft.com/office/officeart/2005/8/layout/hProcess4"/>
    <dgm:cxn modelId="{4E9B0484-ED37-444C-916B-28A9F277157B}" type="presParOf" srcId="{4ACFFC21-3AAD-4570-B2B0-DC9E69F9BE9F}" destId="{349F0CFE-E1A2-47B0-8A72-48A20BAC39B2}" srcOrd="10" destOrd="0" presId="urn:microsoft.com/office/officeart/2005/8/layout/hProcess4"/>
    <dgm:cxn modelId="{0ED74527-2F4A-4B94-8E30-9B1C30ABF4C4}" type="presParOf" srcId="{349F0CFE-E1A2-47B0-8A72-48A20BAC39B2}" destId="{73D66799-6A48-4D60-AB1F-DF7967F35A7A}" srcOrd="0" destOrd="0" presId="urn:microsoft.com/office/officeart/2005/8/layout/hProcess4"/>
    <dgm:cxn modelId="{0AD1DB14-DA06-4A2B-AFEE-F081EF3AEB51}" type="presParOf" srcId="{349F0CFE-E1A2-47B0-8A72-48A20BAC39B2}" destId="{F0B58FAD-B69E-4CFA-A3FD-8B13AD8F80E0}" srcOrd="1" destOrd="0" presId="urn:microsoft.com/office/officeart/2005/8/layout/hProcess4"/>
    <dgm:cxn modelId="{E5E9ECDF-DC03-4F87-A413-38185E0C94DA}" type="presParOf" srcId="{349F0CFE-E1A2-47B0-8A72-48A20BAC39B2}" destId="{38D59B38-5FF2-407F-8B7D-7EA6495061A5}" srcOrd="2" destOrd="0" presId="urn:microsoft.com/office/officeart/2005/8/layout/hProcess4"/>
    <dgm:cxn modelId="{760D1938-FBA5-44C7-A989-6B7D4E3E9154}" type="presParOf" srcId="{349F0CFE-E1A2-47B0-8A72-48A20BAC39B2}" destId="{78DE9781-C360-47F6-844E-09046D0B5A4A}" srcOrd="3" destOrd="0" presId="urn:microsoft.com/office/officeart/2005/8/layout/hProcess4"/>
    <dgm:cxn modelId="{234C5341-8B59-4C98-9620-450B79F1F8E3}" type="presParOf" srcId="{349F0CFE-E1A2-47B0-8A72-48A20BAC39B2}" destId="{D572347C-09CC-4502-9EE6-BBAAA674A29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32C4EA-5735-4AD7-B81B-A3CEED68FC6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B22B4A9-A1FA-40AC-8B89-D500154E4EB4}">
      <dgm:prSet phldrT="[Text]" phldr="0" custT="1"/>
      <dgm:spPr/>
      <dgm:t>
        <a:bodyPr lIns="0" tIns="0" rIns="0" bIns="0"/>
        <a:lstStyle/>
        <a:p>
          <a:r>
            <a:rPr lang="cs-CZ" sz="3200" dirty="0"/>
            <a:t>STČ agentura</a:t>
          </a:r>
        </a:p>
      </dgm:t>
    </dgm:pt>
    <dgm:pt modelId="{612F0D3A-AD09-4687-B8E2-BF14E5757309}" type="parTrans" cxnId="{2FB35C51-0764-4840-A998-E97A4AFD84E5}">
      <dgm:prSet/>
      <dgm:spPr/>
      <dgm:t>
        <a:bodyPr/>
        <a:lstStyle/>
        <a:p>
          <a:endParaRPr lang="cs-CZ"/>
        </a:p>
      </dgm:t>
    </dgm:pt>
    <dgm:pt modelId="{1DB8DCAE-660E-482F-AEC0-C3064D9B0075}" type="sibTrans" cxnId="{2FB35C51-0764-4840-A998-E97A4AFD84E5}">
      <dgm:prSet/>
      <dgm:spPr/>
      <dgm:t>
        <a:bodyPr/>
        <a:lstStyle/>
        <a:p>
          <a:endParaRPr lang="cs-CZ"/>
        </a:p>
      </dgm:t>
    </dgm:pt>
    <dgm:pt modelId="{26C02EBC-8E2A-4B1B-9C9F-9E8CCD4C303D}">
      <dgm:prSet phldrT="[Text]" phldr="0" custT="1"/>
      <dgm:spPr/>
      <dgm:t>
        <a:bodyPr/>
        <a:lstStyle/>
        <a:p>
          <a:r>
            <a:rPr lang="cs-CZ" sz="1200" dirty="0"/>
            <a:t>sdílení dobré praxe</a:t>
          </a:r>
        </a:p>
      </dgm:t>
    </dgm:pt>
    <dgm:pt modelId="{644DE437-0E6C-4A54-96B5-9F48FDEAB068}" type="parTrans" cxnId="{90F9C6C6-60B2-48B5-A565-CB4D5745381D}">
      <dgm:prSet/>
      <dgm:spPr/>
      <dgm:t>
        <a:bodyPr/>
        <a:lstStyle/>
        <a:p>
          <a:endParaRPr lang="cs-CZ"/>
        </a:p>
      </dgm:t>
    </dgm:pt>
    <dgm:pt modelId="{C943B23B-9288-44B8-BECC-EC125D3AD12A}" type="sibTrans" cxnId="{90F9C6C6-60B2-48B5-A565-CB4D5745381D}">
      <dgm:prSet/>
      <dgm:spPr/>
      <dgm:t>
        <a:bodyPr/>
        <a:lstStyle/>
        <a:p>
          <a:endParaRPr lang="cs-CZ" sz="2400"/>
        </a:p>
      </dgm:t>
    </dgm:pt>
    <dgm:pt modelId="{3D5F42CC-21E9-4A60-83EA-81D3EE3A8718}">
      <dgm:prSet phldrT="[Text]" phldr="0" custT="1"/>
      <dgm:spPr/>
      <dgm:t>
        <a:bodyPr/>
        <a:lstStyle/>
        <a:p>
          <a:r>
            <a:rPr lang="cs-CZ" sz="1200" dirty="0"/>
            <a:t>poradenství (úspory, optimalizace)</a:t>
          </a:r>
        </a:p>
      </dgm:t>
    </dgm:pt>
    <dgm:pt modelId="{4F85F5F4-D60B-4493-8FEE-E934AA908F23}" type="parTrans" cxnId="{2C6150CA-9A32-4D6D-979D-2234CBE9736C}">
      <dgm:prSet/>
      <dgm:spPr/>
      <dgm:t>
        <a:bodyPr/>
        <a:lstStyle/>
        <a:p>
          <a:endParaRPr lang="cs-CZ"/>
        </a:p>
      </dgm:t>
    </dgm:pt>
    <dgm:pt modelId="{1B7D53EE-197A-4663-82B0-CC73C3817909}" type="sibTrans" cxnId="{2C6150CA-9A32-4D6D-979D-2234CBE9736C}">
      <dgm:prSet/>
      <dgm:spPr/>
      <dgm:t>
        <a:bodyPr/>
        <a:lstStyle/>
        <a:p>
          <a:endParaRPr lang="cs-CZ" sz="2400"/>
        </a:p>
      </dgm:t>
    </dgm:pt>
    <dgm:pt modelId="{07D76830-322E-4B3B-81F0-54A8344DEB17}">
      <dgm:prSet phldrT="[Text]" phldr="0" custT="1"/>
      <dgm:spPr/>
      <dgm:t>
        <a:bodyPr/>
        <a:lstStyle/>
        <a:p>
          <a:r>
            <a:rPr lang="cs-CZ" sz="1200" dirty="0"/>
            <a:t>dotační poradenství</a:t>
          </a:r>
        </a:p>
      </dgm:t>
    </dgm:pt>
    <dgm:pt modelId="{28489D2A-87AF-4DC4-94D6-473B624F7C82}" type="parTrans" cxnId="{17A4F760-65AA-4E67-B6C0-3014091FA33F}">
      <dgm:prSet/>
      <dgm:spPr/>
      <dgm:t>
        <a:bodyPr/>
        <a:lstStyle/>
        <a:p>
          <a:endParaRPr lang="cs-CZ"/>
        </a:p>
      </dgm:t>
    </dgm:pt>
    <dgm:pt modelId="{BF1B0D4D-9025-45B1-A17C-A9DB55E2EDB4}" type="sibTrans" cxnId="{17A4F760-65AA-4E67-B6C0-3014091FA33F}">
      <dgm:prSet/>
      <dgm:spPr/>
      <dgm:t>
        <a:bodyPr/>
        <a:lstStyle/>
        <a:p>
          <a:endParaRPr lang="cs-CZ" sz="2400"/>
        </a:p>
      </dgm:t>
    </dgm:pt>
    <dgm:pt modelId="{C3F0BEDE-D38B-4D85-B87A-8A5874E5A1EA}">
      <dgm:prSet phldrT="[Text]" phldr="0" custT="1"/>
      <dgm:spPr/>
      <dgm:t>
        <a:bodyPr/>
        <a:lstStyle/>
        <a:p>
          <a:r>
            <a:rPr lang="cs-CZ" sz="1200" b="0" dirty="0"/>
            <a:t>energetický management</a:t>
          </a:r>
          <a:endParaRPr lang="cs-CZ" sz="1200" dirty="0"/>
        </a:p>
      </dgm:t>
    </dgm:pt>
    <dgm:pt modelId="{A394FE03-5B2C-4C98-893B-AD6551D5B98D}" type="parTrans" cxnId="{1A439CCD-3CA3-44E5-861A-883AF3A2996E}">
      <dgm:prSet/>
      <dgm:spPr/>
      <dgm:t>
        <a:bodyPr/>
        <a:lstStyle/>
        <a:p>
          <a:endParaRPr lang="cs-CZ"/>
        </a:p>
      </dgm:t>
    </dgm:pt>
    <dgm:pt modelId="{B8231F79-FE3A-4772-BA99-F77B0CAC2273}" type="sibTrans" cxnId="{1A439CCD-3CA3-44E5-861A-883AF3A2996E}">
      <dgm:prSet/>
      <dgm:spPr/>
      <dgm:t>
        <a:bodyPr/>
        <a:lstStyle/>
        <a:p>
          <a:endParaRPr lang="cs-CZ" sz="2400"/>
        </a:p>
      </dgm:t>
    </dgm:pt>
    <dgm:pt modelId="{C87CEFBC-5775-4962-B5CA-F0D82333C96C}">
      <dgm:prSet phldrT="[Text]" phldr="0" custT="1"/>
      <dgm:spPr/>
      <dgm:t>
        <a:bodyPr/>
        <a:lstStyle/>
        <a:p>
          <a:r>
            <a:rPr lang="cs-CZ" sz="1200" dirty="0"/>
            <a:t>síťování, setkávání</a:t>
          </a:r>
        </a:p>
      </dgm:t>
    </dgm:pt>
    <dgm:pt modelId="{1FE92199-CBC1-4E96-9AF6-B1CADFF9AEF7}" type="parTrans" cxnId="{99C83B79-9193-473C-8133-AF5DD9E26E5C}">
      <dgm:prSet/>
      <dgm:spPr/>
      <dgm:t>
        <a:bodyPr/>
        <a:lstStyle/>
        <a:p>
          <a:endParaRPr lang="cs-CZ"/>
        </a:p>
      </dgm:t>
    </dgm:pt>
    <dgm:pt modelId="{50F4EB38-7C6F-48BE-9CE6-6FE4FF84C067}" type="sibTrans" cxnId="{99C83B79-9193-473C-8133-AF5DD9E26E5C}">
      <dgm:prSet/>
      <dgm:spPr/>
      <dgm:t>
        <a:bodyPr/>
        <a:lstStyle/>
        <a:p>
          <a:endParaRPr lang="cs-CZ"/>
        </a:p>
      </dgm:t>
    </dgm:pt>
    <dgm:pt modelId="{19DEBA6C-76C1-44A9-9031-26EF754C02DA}">
      <dgm:prSet phldrT="[Text]" phldr="0" custT="1"/>
      <dgm:spPr/>
      <dgm:t>
        <a:bodyPr/>
        <a:lstStyle/>
        <a:p>
          <a:r>
            <a:rPr lang="cs-CZ" sz="1200" dirty="0"/>
            <a:t>komunitní energetika (AZ, ES)</a:t>
          </a:r>
        </a:p>
      </dgm:t>
    </dgm:pt>
    <dgm:pt modelId="{E7A68B6E-D32E-4E9D-86CD-F298A85EFFC0}" type="parTrans" cxnId="{649B07D6-1AA6-47B9-8BCE-309BDF3E7746}">
      <dgm:prSet/>
      <dgm:spPr/>
      <dgm:t>
        <a:bodyPr/>
        <a:lstStyle/>
        <a:p>
          <a:endParaRPr lang="cs-CZ"/>
        </a:p>
      </dgm:t>
    </dgm:pt>
    <dgm:pt modelId="{D92CE16A-9C47-4FC0-8252-136E25DBCE1B}" type="sibTrans" cxnId="{649B07D6-1AA6-47B9-8BCE-309BDF3E7746}">
      <dgm:prSet/>
      <dgm:spPr/>
      <dgm:t>
        <a:bodyPr/>
        <a:lstStyle/>
        <a:p>
          <a:endParaRPr lang="cs-CZ"/>
        </a:p>
      </dgm:t>
    </dgm:pt>
    <dgm:pt modelId="{4F052823-3FD9-48AF-B647-0DF76EFBE330}">
      <dgm:prSet phldrT="[Text]" phldr="0" custT="1"/>
      <dgm:spPr/>
      <dgm:t>
        <a:bodyPr/>
        <a:lstStyle/>
        <a:p>
          <a:r>
            <a:rPr lang="cs-CZ" sz="1200" dirty="0"/>
            <a:t>metodická podpora, edukace</a:t>
          </a:r>
        </a:p>
      </dgm:t>
    </dgm:pt>
    <dgm:pt modelId="{571BF38E-FDA7-4579-ADFC-550F53E7D76D}" type="parTrans" cxnId="{9A792481-C74F-4990-941C-517182CB832C}">
      <dgm:prSet/>
      <dgm:spPr/>
      <dgm:t>
        <a:bodyPr/>
        <a:lstStyle/>
        <a:p>
          <a:endParaRPr lang="cs-CZ"/>
        </a:p>
      </dgm:t>
    </dgm:pt>
    <dgm:pt modelId="{C10B0C8D-0661-4101-86E0-17E2DC3E3A7E}" type="sibTrans" cxnId="{9A792481-C74F-4990-941C-517182CB832C}">
      <dgm:prSet/>
      <dgm:spPr/>
      <dgm:t>
        <a:bodyPr/>
        <a:lstStyle/>
        <a:p>
          <a:endParaRPr lang="cs-CZ"/>
        </a:p>
      </dgm:t>
    </dgm:pt>
    <dgm:pt modelId="{4D9D2723-E008-445B-A192-7D65835B406E}" type="pres">
      <dgm:prSet presAssocID="{F232C4EA-5735-4AD7-B81B-A3CEED68FC6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66439E7-E4AB-405D-930F-0DA16AF23110}" type="pres">
      <dgm:prSet presAssocID="{0B22B4A9-A1FA-40AC-8B89-D500154E4EB4}" presName="centerShape" presStyleLbl="node0" presStyleIdx="0" presStyleCnt="1" custScaleX="138742" custScaleY="138742" custLinFactNeighborX="0" custLinFactNeighborY="0"/>
      <dgm:spPr/>
    </dgm:pt>
    <dgm:pt modelId="{E0181CC7-4226-45F7-A8BE-D6E63EB253D9}" type="pres">
      <dgm:prSet presAssocID="{26C02EBC-8E2A-4B1B-9C9F-9E8CCD4C303D}" presName="node" presStyleLbl="node1" presStyleIdx="0" presStyleCnt="7" custScaleX="132135" custScaleY="132135">
        <dgm:presLayoutVars>
          <dgm:bulletEnabled val="1"/>
        </dgm:presLayoutVars>
      </dgm:prSet>
      <dgm:spPr/>
    </dgm:pt>
    <dgm:pt modelId="{95134FC6-BC34-49AF-9386-F1E898804784}" type="pres">
      <dgm:prSet presAssocID="{26C02EBC-8E2A-4B1B-9C9F-9E8CCD4C303D}" presName="dummy" presStyleCnt="0"/>
      <dgm:spPr/>
    </dgm:pt>
    <dgm:pt modelId="{AEA4EDA3-1A5D-4808-8AC0-3A414D52D576}" type="pres">
      <dgm:prSet presAssocID="{C943B23B-9288-44B8-BECC-EC125D3AD12A}" presName="sibTrans" presStyleLbl="sibTrans2D1" presStyleIdx="0" presStyleCnt="7"/>
      <dgm:spPr/>
    </dgm:pt>
    <dgm:pt modelId="{7F5CC3EF-E8D2-455F-BD46-2A43C4AE9F4B}" type="pres">
      <dgm:prSet presAssocID="{C87CEFBC-5775-4962-B5CA-F0D82333C96C}" presName="node" presStyleLbl="node1" presStyleIdx="1" presStyleCnt="7" custScaleX="132135" custScaleY="132135">
        <dgm:presLayoutVars>
          <dgm:bulletEnabled val="1"/>
        </dgm:presLayoutVars>
      </dgm:prSet>
      <dgm:spPr/>
    </dgm:pt>
    <dgm:pt modelId="{2CFE1E4A-9795-455A-83DE-39A43ECBC258}" type="pres">
      <dgm:prSet presAssocID="{C87CEFBC-5775-4962-B5CA-F0D82333C96C}" presName="dummy" presStyleCnt="0"/>
      <dgm:spPr/>
    </dgm:pt>
    <dgm:pt modelId="{253263DE-23D4-41EF-8B0D-F32EC28F0870}" type="pres">
      <dgm:prSet presAssocID="{50F4EB38-7C6F-48BE-9CE6-6FE4FF84C067}" presName="sibTrans" presStyleLbl="sibTrans2D1" presStyleIdx="1" presStyleCnt="7"/>
      <dgm:spPr/>
    </dgm:pt>
    <dgm:pt modelId="{1F2E6DF2-BB4A-458A-9D4C-FAFDF17E83B2}" type="pres">
      <dgm:prSet presAssocID="{3D5F42CC-21E9-4A60-83EA-81D3EE3A8718}" presName="node" presStyleLbl="node1" presStyleIdx="2" presStyleCnt="7" custScaleX="132135" custScaleY="132135">
        <dgm:presLayoutVars>
          <dgm:bulletEnabled val="1"/>
        </dgm:presLayoutVars>
      </dgm:prSet>
      <dgm:spPr/>
    </dgm:pt>
    <dgm:pt modelId="{51BCD301-12D0-4B69-8F12-1FE1B359B615}" type="pres">
      <dgm:prSet presAssocID="{3D5F42CC-21E9-4A60-83EA-81D3EE3A8718}" presName="dummy" presStyleCnt="0"/>
      <dgm:spPr/>
    </dgm:pt>
    <dgm:pt modelId="{58F7AF7C-CF49-4719-98CE-90C466EA2AD2}" type="pres">
      <dgm:prSet presAssocID="{1B7D53EE-197A-4663-82B0-CC73C3817909}" presName="sibTrans" presStyleLbl="sibTrans2D1" presStyleIdx="2" presStyleCnt="7"/>
      <dgm:spPr/>
    </dgm:pt>
    <dgm:pt modelId="{128AC19B-6F8F-4CE5-B1AD-F2E2E4D5363C}" type="pres">
      <dgm:prSet presAssocID="{19DEBA6C-76C1-44A9-9031-26EF754C02DA}" presName="node" presStyleLbl="node1" presStyleIdx="3" presStyleCnt="7" custScaleX="132135" custScaleY="132135">
        <dgm:presLayoutVars>
          <dgm:bulletEnabled val="1"/>
        </dgm:presLayoutVars>
      </dgm:prSet>
      <dgm:spPr/>
    </dgm:pt>
    <dgm:pt modelId="{4827D097-ED8A-40BB-8FF6-1FA9495214F1}" type="pres">
      <dgm:prSet presAssocID="{19DEBA6C-76C1-44A9-9031-26EF754C02DA}" presName="dummy" presStyleCnt="0"/>
      <dgm:spPr/>
    </dgm:pt>
    <dgm:pt modelId="{BF8D1C65-C950-4D84-A11B-21BA6FFE2BE8}" type="pres">
      <dgm:prSet presAssocID="{D92CE16A-9C47-4FC0-8252-136E25DBCE1B}" presName="sibTrans" presStyleLbl="sibTrans2D1" presStyleIdx="3" presStyleCnt="7"/>
      <dgm:spPr/>
    </dgm:pt>
    <dgm:pt modelId="{BBB2E662-DD1F-41AD-8A48-13893C52F52D}" type="pres">
      <dgm:prSet presAssocID="{07D76830-322E-4B3B-81F0-54A8344DEB17}" presName="node" presStyleLbl="node1" presStyleIdx="4" presStyleCnt="7" custScaleX="132135" custScaleY="132135">
        <dgm:presLayoutVars>
          <dgm:bulletEnabled val="1"/>
        </dgm:presLayoutVars>
      </dgm:prSet>
      <dgm:spPr/>
    </dgm:pt>
    <dgm:pt modelId="{27B3A9A4-D816-44B3-ACD9-0C1F797C1182}" type="pres">
      <dgm:prSet presAssocID="{07D76830-322E-4B3B-81F0-54A8344DEB17}" presName="dummy" presStyleCnt="0"/>
      <dgm:spPr/>
    </dgm:pt>
    <dgm:pt modelId="{E01D0956-7CF2-403C-ADDF-B7C96E96819C}" type="pres">
      <dgm:prSet presAssocID="{BF1B0D4D-9025-45B1-A17C-A9DB55E2EDB4}" presName="sibTrans" presStyleLbl="sibTrans2D1" presStyleIdx="4" presStyleCnt="7"/>
      <dgm:spPr/>
    </dgm:pt>
    <dgm:pt modelId="{563D5315-C2DF-4462-A983-91A2335352C8}" type="pres">
      <dgm:prSet presAssocID="{C3F0BEDE-D38B-4D85-B87A-8A5874E5A1EA}" presName="node" presStyleLbl="node1" presStyleIdx="5" presStyleCnt="7" custScaleX="132135" custScaleY="132135">
        <dgm:presLayoutVars>
          <dgm:bulletEnabled val="1"/>
        </dgm:presLayoutVars>
      </dgm:prSet>
      <dgm:spPr/>
    </dgm:pt>
    <dgm:pt modelId="{4894A8B2-4E7C-4C08-8486-38500A35ED70}" type="pres">
      <dgm:prSet presAssocID="{C3F0BEDE-D38B-4D85-B87A-8A5874E5A1EA}" presName="dummy" presStyleCnt="0"/>
      <dgm:spPr/>
    </dgm:pt>
    <dgm:pt modelId="{589A4D3B-12AC-485B-AE71-4F09250A5464}" type="pres">
      <dgm:prSet presAssocID="{B8231F79-FE3A-4772-BA99-F77B0CAC2273}" presName="sibTrans" presStyleLbl="sibTrans2D1" presStyleIdx="5" presStyleCnt="7"/>
      <dgm:spPr/>
    </dgm:pt>
    <dgm:pt modelId="{554B22C8-E54D-4EF0-A623-FCA7749C6435}" type="pres">
      <dgm:prSet presAssocID="{4F052823-3FD9-48AF-B647-0DF76EFBE330}" presName="node" presStyleLbl="node1" presStyleIdx="6" presStyleCnt="7" custScaleX="132135" custScaleY="132135">
        <dgm:presLayoutVars>
          <dgm:bulletEnabled val="1"/>
        </dgm:presLayoutVars>
      </dgm:prSet>
      <dgm:spPr/>
    </dgm:pt>
    <dgm:pt modelId="{45671727-0F72-497E-964C-E62D47E232DB}" type="pres">
      <dgm:prSet presAssocID="{4F052823-3FD9-48AF-B647-0DF76EFBE330}" presName="dummy" presStyleCnt="0"/>
      <dgm:spPr/>
    </dgm:pt>
    <dgm:pt modelId="{BCD32899-FF33-4FDB-90B0-B58EEA6E4CAC}" type="pres">
      <dgm:prSet presAssocID="{C10B0C8D-0661-4101-86E0-17E2DC3E3A7E}" presName="sibTrans" presStyleLbl="sibTrans2D1" presStyleIdx="6" presStyleCnt="7"/>
      <dgm:spPr/>
    </dgm:pt>
  </dgm:ptLst>
  <dgm:cxnLst>
    <dgm:cxn modelId="{DC954511-D6BF-4883-995D-D07560047C36}" type="presOf" srcId="{3D5F42CC-21E9-4A60-83EA-81D3EE3A8718}" destId="{1F2E6DF2-BB4A-458A-9D4C-FAFDF17E83B2}" srcOrd="0" destOrd="0" presId="urn:microsoft.com/office/officeart/2005/8/layout/radial6"/>
    <dgm:cxn modelId="{FEBEE61A-2AA9-459F-98D9-C830F31BC8E0}" type="presOf" srcId="{1B7D53EE-197A-4663-82B0-CC73C3817909}" destId="{58F7AF7C-CF49-4719-98CE-90C466EA2AD2}" srcOrd="0" destOrd="0" presId="urn:microsoft.com/office/officeart/2005/8/layout/radial6"/>
    <dgm:cxn modelId="{D0146C1D-B19B-400C-B3C8-C15C1BBE244B}" type="presOf" srcId="{26C02EBC-8E2A-4B1B-9C9F-9E8CCD4C303D}" destId="{E0181CC7-4226-45F7-A8BE-D6E63EB253D9}" srcOrd="0" destOrd="0" presId="urn:microsoft.com/office/officeart/2005/8/layout/radial6"/>
    <dgm:cxn modelId="{92E7623B-A0AE-497F-A87B-DB9A9D56056F}" type="presOf" srcId="{4F052823-3FD9-48AF-B647-0DF76EFBE330}" destId="{554B22C8-E54D-4EF0-A623-FCA7749C6435}" srcOrd="0" destOrd="0" presId="urn:microsoft.com/office/officeart/2005/8/layout/radial6"/>
    <dgm:cxn modelId="{EB81DE3E-8A12-47AB-B028-E9458056A7C6}" type="presOf" srcId="{F232C4EA-5735-4AD7-B81B-A3CEED68FC65}" destId="{4D9D2723-E008-445B-A192-7D65835B406E}" srcOrd="0" destOrd="0" presId="urn:microsoft.com/office/officeart/2005/8/layout/radial6"/>
    <dgm:cxn modelId="{17A4F760-65AA-4E67-B6C0-3014091FA33F}" srcId="{0B22B4A9-A1FA-40AC-8B89-D500154E4EB4}" destId="{07D76830-322E-4B3B-81F0-54A8344DEB17}" srcOrd="4" destOrd="0" parTransId="{28489D2A-87AF-4DC4-94D6-473B624F7C82}" sibTransId="{BF1B0D4D-9025-45B1-A17C-A9DB55E2EDB4}"/>
    <dgm:cxn modelId="{2FB35C51-0764-4840-A998-E97A4AFD84E5}" srcId="{F232C4EA-5735-4AD7-B81B-A3CEED68FC65}" destId="{0B22B4A9-A1FA-40AC-8B89-D500154E4EB4}" srcOrd="0" destOrd="0" parTransId="{612F0D3A-AD09-4687-B8E2-BF14E5757309}" sibTransId="{1DB8DCAE-660E-482F-AEC0-C3064D9B0075}"/>
    <dgm:cxn modelId="{C8521172-8E92-45C7-A308-F87219A4F7A8}" type="presOf" srcId="{D92CE16A-9C47-4FC0-8252-136E25DBCE1B}" destId="{BF8D1C65-C950-4D84-A11B-21BA6FFE2BE8}" srcOrd="0" destOrd="0" presId="urn:microsoft.com/office/officeart/2005/8/layout/radial6"/>
    <dgm:cxn modelId="{50783459-7885-4C1C-8D80-D440A5BD6102}" type="presOf" srcId="{C943B23B-9288-44B8-BECC-EC125D3AD12A}" destId="{AEA4EDA3-1A5D-4808-8AC0-3A414D52D576}" srcOrd="0" destOrd="0" presId="urn:microsoft.com/office/officeart/2005/8/layout/radial6"/>
    <dgm:cxn modelId="{99C83B79-9193-473C-8133-AF5DD9E26E5C}" srcId="{0B22B4A9-A1FA-40AC-8B89-D500154E4EB4}" destId="{C87CEFBC-5775-4962-B5CA-F0D82333C96C}" srcOrd="1" destOrd="0" parTransId="{1FE92199-CBC1-4E96-9AF6-B1CADFF9AEF7}" sibTransId="{50F4EB38-7C6F-48BE-9CE6-6FE4FF84C067}"/>
    <dgm:cxn modelId="{6AC11681-0CFD-43EC-B35D-DE13AB1BF83A}" type="presOf" srcId="{19DEBA6C-76C1-44A9-9031-26EF754C02DA}" destId="{128AC19B-6F8F-4CE5-B1AD-F2E2E4D5363C}" srcOrd="0" destOrd="0" presId="urn:microsoft.com/office/officeart/2005/8/layout/radial6"/>
    <dgm:cxn modelId="{9A792481-C74F-4990-941C-517182CB832C}" srcId="{0B22B4A9-A1FA-40AC-8B89-D500154E4EB4}" destId="{4F052823-3FD9-48AF-B647-0DF76EFBE330}" srcOrd="6" destOrd="0" parTransId="{571BF38E-FDA7-4579-ADFC-550F53E7D76D}" sibTransId="{C10B0C8D-0661-4101-86E0-17E2DC3E3A7E}"/>
    <dgm:cxn modelId="{E326E1A9-CC56-4373-8C66-229B90F8A6D9}" type="presOf" srcId="{0B22B4A9-A1FA-40AC-8B89-D500154E4EB4}" destId="{166439E7-E4AB-405D-930F-0DA16AF23110}" srcOrd="0" destOrd="0" presId="urn:microsoft.com/office/officeart/2005/8/layout/radial6"/>
    <dgm:cxn modelId="{1D4B7FAA-B690-48C7-921E-98D2D75942D2}" type="presOf" srcId="{C87CEFBC-5775-4962-B5CA-F0D82333C96C}" destId="{7F5CC3EF-E8D2-455F-BD46-2A43C4AE9F4B}" srcOrd="0" destOrd="0" presId="urn:microsoft.com/office/officeart/2005/8/layout/radial6"/>
    <dgm:cxn modelId="{FBC04BAC-3A10-4E71-926A-52EBA9DFCAC2}" type="presOf" srcId="{B8231F79-FE3A-4772-BA99-F77B0CAC2273}" destId="{589A4D3B-12AC-485B-AE71-4F09250A5464}" srcOrd="0" destOrd="0" presId="urn:microsoft.com/office/officeart/2005/8/layout/radial6"/>
    <dgm:cxn modelId="{90F9C6C6-60B2-48B5-A565-CB4D5745381D}" srcId="{0B22B4A9-A1FA-40AC-8B89-D500154E4EB4}" destId="{26C02EBC-8E2A-4B1B-9C9F-9E8CCD4C303D}" srcOrd="0" destOrd="0" parTransId="{644DE437-0E6C-4A54-96B5-9F48FDEAB068}" sibTransId="{C943B23B-9288-44B8-BECC-EC125D3AD12A}"/>
    <dgm:cxn modelId="{7C1A85C8-DED7-4644-8C56-B9ACF3E09EA6}" type="presOf" srcId="{C10B0C8D-0661-4101-86E0-17E2DC3E3A7E}" destId="{BCD32899-FF33-4FDB-90B0-B58EEA6E4CAC}" srcOrd="0" destOrd="0" presId="urn:microsoft.com/office/officeart/2005/8/layout/radial6"/>
    <dgm:cxn modelId="{2C6150CA-9A32-4D6D-979D-2234CBE9736C}" srcId="{0B22B4A9-A1FA-40AC-8B89-D500154E4EB4}" destId="{3D5F42CC-21E9-4A60-83EA-81D3EE3A8718}" srcOrd="2" destOrd="0" parTransId="{4F85F5F4-D60B-4493-8FEE-E934AA908F23}" sibTransId="{1B7D53EE-197A-4663-82B0-CC73C3817909}"/>
    <dgm:cxn modelId="{762534CB-257E-446C-9DF3-9DB9C6C51BF0}" type="presOf" srcId="{50F4EB38-7C6F-48BE-9CE6-6FE4FF84C067}" destId="{253263DE-23D4-41EF-8B0D-F32EC28F0870}" srcOrd="0" destOrd="0" presId="urn:microsoft.com/office/officeart/2005/8/layout/radial6"/>
    <dgm:cxn modelId="{1A439CCD-3CA3-44E5-861A-883AF3A2996E}" srcId="{0B22B4A9-A1FA-40AC-8B89-D500154E4EB4}" destId="{C3F0BEDE-D38B-4D85-B87A-8A5874E5A1EA}" srcOrd="5" destOrd="0" parTransId="{A394FE03-5B2C-4C98-893B-AD6551D5B98D}" sibTransId="{B8231F79-FE3A-4772-BA99-F77B0CAC2273}"/>
    <dgm:cxn modelId="{81D3BDD4-C630-472F-8FA9-6F9F6D083CCD}" type="presOf" srcId="{07D76830-322E-4B3B-81F0-54A8344DEB17}" destId="{BBB2E662-DD1F-41AD-8A48-13893C52F52D}" srcOrd="0" destOrd="0" presId="urn:microsoft.com/office/officeart/2005/8/layout/radial6"/>
    <dgm:cxn modelId="{649B07D6-1AA6-47B9-8BCE-309BDF3E7746}" srcId="{0B22B4A9-A1FA-40AC-8B89-D500154E4EB4}" destId="{19DEBA6C-76C1-44A9-9031-26EF754C02DA}" srcOrd="3" destOrd="0" parTransId="{E7A68B6E-D32E-4E9D-86CD-F298A85EFFC0}" sibTransId="{D92CE16A-9C47-4FC0-8252-136E25DBCE1B}"/>
    <dgm:cxn modelId="{99416DFD-5FD2-4607-9878-CCB90A1DAC4B}" type="presOf" srcId="{BF1B0D4D-9025-45B1-A17C-A9DB55E2EDB4}" destId="{E01D0956-7CF2-403C-ADDF-B7C96E96819C}" srcOrd="0" destOrd="0" presId="urn:microsoft.com/office/officeart/2005/8/layout/radial6"/>
    <dgm:cxn modelId="{04A8C6FE-EE41-4EC4-99FE-6CE0A7073747}" type="presOf" srcId="{C3F0BEDE-D38B-4D85-B87A-8A5874E5A1EA}" destId="{563D5315-C2DF-4462-A983-91A2335352C8}" srcOrd="0" destOrd="0" presId="urn:microsoft.com/office/officeart/2005/8/layout/radial6"/>
    <dgm:cxn modelId="{B986CCCB-68BE-4A19-84A1-6B5FE909910E}" type="presParOf" srcId="{4D9D2723-E008-445B-A192-7D65835B406E}" destId="{166439E7-E4AB-405D-930F-0DA16AF23110}" srcOrd="0" destOrd="0" presId="urn:microsoft.com/office/officeart/2005/8/layout/radial6"/>
    <dgm:cxn modelId="{C9BEEF3E-00F2-4EB9-811F-E95D9F2254B4}" type="presParOf" srcId="{4D9D2723-E008-445B-A192-7D65835B406E}" destId="{E0181CC7-4226-45F7-A8BE-D6E63EB253D9}" srcOrd="1" destOrd="0" presId="urn:microsoft.com/office/officeart/2005/8/layout/radial6"/>
    <dgm:cxn modelId="{FEBCD9BF-E151-40F3-863D-A4AA51284003}" type="presParOf" srcId="{4D9D2723-E008-445B-A192-7D65835B406E}" destId="{95134FC6-BC34-49AF-9386-F1E898804784}" srcOrd="2" destOrd="0" presId="urn:microsoft.com/office/officeart/2005/8/layout/radial6"/>
    <dgm:cxn modelId="{641D8F18-55E0-4B08-A8B4-6A158A9C4BA6}" type="presParOf" srcId="{4D9D2723-E008-445B-A192-7D65835B406E}" destId="{AEA4EDA3-1A5D-4808-8AC0-3A414D52D576}" srcOrd="3" destOrd="0" presId="urn:microsoft.com/office/officeart/2005/8/layout/radial6"/>
    <dgm:cxn modelId="{5712EE1B-7C0C-4A29-9A8B-6B394866E464}" type="presParOf" srcId="{4D9D2723-E008-445B-A192-7D65835B406E}" destId="{7F5CC3EF-E8D2-455F-BD46-2A43C4AE9F4B}" srcOrd="4" destOrd="0" presId="urn:microsoft.com/office/officeart/2005/8/layout/radial6"/>
    <dgm:cxn modelId="{ECB6762E-6857-48D1-B9AF-75AD531AAC0E}" type="presParOf" srcId="{4D9D2723-E008-445B-A192-7D65835B406E}" destId="{2CFE1E4A-9795-455A-83DE-39A43ECBC258}" srcOrd="5" destOrd="0" presId="urn:microsoft.com/office/officeart/2005/8/layout/radial6"/>
    <dgm:cxn modelId="{86C4CAE3-43C8-4BAC-9CB5-1C862312AEF4}" type="presParOf" srcId="{4D9D2723-E008-445B-A192-7D65835B406E}" destId="{253263DE-23D4-41EF-8B0D-F32EC28F0870}" srcOrd="6" destOrd="0" presId="urn:microsoft.com/office/officeart/2005/8/layout/radial6"/>
    <dgm:cxn modelId="{97048018-81F8-4398-A25F-5A2DB1D051F2}" type="presParOf" srcId="{4D9D2723-E008-445B-A192-7D65835B406E}" destId="{1F2E6DF2-BB4A-458A-9D4C-FAFDF17E83B2}" srcOrd="7" destOrd="0" presId="urn:microsoft.com/office/officeart/2005/8/layout/radial6"/>
    <dgm:cxn modelId="{E8BE9671-9A3F-45F7-A21A-FE276A44659F}" type="presParOf" srcId="{4D9D2723-E008-445B-A192-7D65835B406E}" destId="{51BCD301-12D0-4B69-8F12-1FE1B359B615}" srcOrd="8" destOrd="0" presId="urn:microsoft.com/office/officeart/2005/8/layout/radial6"/>
    <dgm:cxn modelId="{364BAC3B-68F1-49D5-81EE-3FC0294C28AA}" type="presParOf" srcId="{4D9D2723-E008-445B-A192-7D65835B406E}" destId="{58F7AF7C-CF49-4719-98CE-90C466EA2AD2}" srcOrd="9" destOrd="0" presId="urn:microsoft.com/office/officeart/2005/8/layout/radial6"/>
    <dgm:cxn modelId="{F4E1BF2D-1FE2-4801-9FA4-788D7E1E30C4}" type="presParOf" srcId="{4D9D2723-E008-445B-A192-7D65835B406E}" destId="{128AC19B-6F8F-4CE5-B1AD-F2E2E4D5363C}" srcOrd="10" destOrd="0" presId="urn:microsoft.com/office/officeart/2005/8/layout/radial6"/>
    <dgm:cxn modelId="{40BC2E10-21ED-4D74-A4BB-E9B8D0E5ED45}" type="presParOf" srcId="{4D9D2723-E008-445B-A192-7D65835B406E}" destId="{4827D097-ED8A-40BB-8FF6-1FA9495214F1}" srcOrd="11" destOrd="0" presId="urn:microsoft.com/office/officeart/2005/8/layout/radial6"/>
    <dgm:cxn modelId="{E5776581-D63C-4F5E-B2DD-E175DE352308}" type="presParOf" srcId="{4D9D2723-E008-445B-A192-7D65835B406E}" destId="{BF8D1C65-C950-4D84-A11B-21BA6FFE2BE8}" srcOrd="12" destOrd="0" presId="urn:microsoft.com/office/officeart/2005/8/layout/radial6"/>
    <dgm:cxn modelId="{6671C0B7-B16E-4297-AE56-7341AC0870FF}" type="presParOf" srcId="{4D9D2723-E008-445B-A192-7D65835B406E}" destId="{BBB2E662-DD1F-41AD-8A48-13893C52F52D}" srcOrd="13" destOrd="0" presId="urn:microsoft.com/office/officeart/2005/8/layout/radial6"/>
    <dgm:cxn modelId="{A1E2ABBF-4665-4BBA-ADE0-715BE3D8B5C2}" type="presParOf" srcId="{4D9D2723-E008-445B-A192-7D65835B406E}" destId="{27B3A9A4-D816-44B3-ACD9-0C1F797C1182}" srcOrd="14" destOrd="0" presId="urn:microsoft.com/office/officeart/2005/8/layout/radial6"/>
    <dgm:cxn modelId="{06A0AA0B-DCB2-42B7-AE95-341E78D74C96}" type="presParOf" srcId="{4D9D2723-E008-445B-A192-7D65835B406E}" destId="{E01D0956-7CF2-403C-ADDF-B7C96E96819C}" srcOrd="15" destOrd="0" presId="urn:microsoft.com/office/officeart/2005/8/layout/radial6"/>
    <dgm:cxn modelId="{B9A2C81C-4989-4A7B-82A2-A637A0B3D830}" type="presParOf" srcId="{4D9D2723-E008-445B-A192-7D65835B406E}" destId="{563D5315-C2DF-4462-A983-91A2335352C8}" srcOrd="16" destOrd="0" presId="urn:microsoft.com/office/officeart/2005/8/layout/radial6"/>
    <dgm:cxn modelId="{2FBE9D50-C70F-4858-9356-35C89BE0D281}" type="presParOf" srcId="{4D9D2723-E008-445B-A192-7D65835B406E}" destId="{4894A8B2-4E7C-4C08-8486-38500A35ED70}" srcOrd="17" destOrd="0" presId="urn:microsoft.com/office/officeart/2005/8/layout/radial6"/>
    <dgm:cxn modelId="{E8449135-5405-40CD-8F7E-BEF19F283DC2}" type="presParOf" srcId="{4D9D2723-E008-445B-A192-7D65835B406E}" destId="{589A4D3B-12AC-485B-AE71-4F09250A5464}" srcOrd="18" destOrd="0" presId="urn:microsoft.com/office/officeart/2005/8/layout/radial6"/>
    <dgm:cxn modelId="{501FDEDA-5605-4D54-99C7-1383ED51D541}" type="presParOf" srcId="{4D9D2723-E008-445B-A192-7D65835B406E}" destId="{554B22C8-E54D-4EF0-A623-FCA7749C6435}" srcOrd="19" destOrd="0" presId="urn:microsoft.com/office/officeart/2005/8/layout/radial6"/>
    <dgm:cxn modelId="{0539A63B-70CF-4D0B-9795-ACC14DFF6ABB}" type="presParOf" srcId="{4D9D2723-E008-445B-A192-7D65835B406E}" destId="{45671727-0F72-497E-964C-E62D47E232DB}" srcOrd="20" destOrd="0" presId="urn:microsoft.com/office/officeart/2005/8/layout/radial6"/>
    <dgm:cxn modelId="{9D582640-89B4-4055-90D7-3096DD7E43F5}" type="presParOf" srcId="{4D9D2723-E008-445B-A192-7D65835B406E}" destId="{BCD32899-FF33-4FDB-90B0-B58EEA6E4CAC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12FE9-1975-489B-86D1-2C252873699D}">
      <dsp:nvSpPr>
        <dsp:cNvPr id="0" name=""/>
        <dsp:cNvSpPr/>
      </dsp:nvSpPr>
      <dsp:spPr>
        <a:xfrm>
          <a:off x="23621" y="1434990"/>
          <a:ext cx="1658072" cy="13675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podaná žádost v rámci výzvy 15/2025</a:t>
          </a:r>
        </a:p>
      </dsp:txBody>
      <dsp:txXfrm>
        <a:off x="55092" y="1466461"/>
        <a:ext cx="1595130" cy="1011571"/>
      </dsp:txXfrm>
    </dsp:sp>
    <dsp:sp modelId="{6290FADA-EF49-4BC5-B876-8766E4DE3F9E}">
      <dsp:nvSpPr>
        <dsp:cNvPr id="0" name=""/>
        <dsp:cNvSpPr/>
      </dsp:nvSpPr>
      <dsp:spPr>
        <a:xfrm>
          <a:off x="1089526" y="1740908"/>
          <a:ext cx="1573706" cy="1573706"/>
        </a:xfrm>
        <a:prstGeom prst="leftCircularArrow">
          <a:avLst>
            <a:gd name="adj1" fmla="val 3754"/>
            <a:gd name="adj2" fmla="val 468559"/>
            <a:gd name="adj3" fmla="val 2071208"/>
            <a:gd name="adj4" fmla="val 8851628"/>
            <a:gd name="adj5" fmla="val 437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90B4D-B881-4CF1-A141-211E7FDDF73A}">
      <dsp:nvSpPr>
        <dsp:cNvPr id="0" name=""/>
        <dsp:cNvSpPr/>
      </dsp:nvSpPr>
      <dsp:spPr>
        <a:xfrm>
          <a:off x="808968" y="2551944"/>
          <a:ext cx="915144" cy="3639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30.9.2025</a:t>
          </a:r>
        </a:p>
      </dsp:txBody>
      <dsp:txXfrm>
        <a:off x="819627" y="2562603"/>
        <a:ext cx="893826" cy="342604"/>
      </dsp:txXfrm>
    </dsp:sp>
    <dsp:sp modelId="{B694C82E-AD35-4E88-BE20-DB32676E1361}">
      <dsp:nvSpPr>
        <dsp:cNvPr id="0" name=""/>
        <dsp:cNvSpPr/>
      </dsp:nvSpPr>
      <dsp:spPr>
        <a:xfrm>
          <a:off x="1962975" y="1432561"/>
          <a:ext cx="1658072" cy="13675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vypořádávání dotazů SFŽP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100" kern="1200" dirty="0"/>
            <a:t>(přišel 21.11.2025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100" kern="1200" dirty="0"/>
            <a:t>T: 27.11.2025,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100" kern="1200" dirty="0"/>
            <a:t>vyřešeno: 25.11.2025)</a:t>
          </a:r>
        </a:p>
      </dsp:txBody>
      <dsp:txXfrm>
        <a:off x="1994446" y="1757081"/>
        <a:ext cx="1595130" cy="1011571"/>
      </dsp:txXfrm>
    </dsp:sp>
    <dsp:sp modelId="{DF46BD78-A9DB-4BC6-9711-180DDFE09FF6}">
      <dsp:nvSpPr>
        <dsp:cNvPr id="0" name=""/>
        <dsp:cNvSpPr/>
      </dsp:nvSpPr>
      <dsp:spPr>
        <a:xfrm>
          <a:off x="3018589" y="880303"/>
          <a:ext cx="1732702" cy="1732702"/>
        </a:xfrm>
        <a:prstGeom prst="circularArrow">
          <a:avLst>
            <a:gd name="adj1" fmla="val 3409"/>
            <a:gd name="adj2" fmla="val 422072"/>
            <a:gd name="adj3" fmla="val 19558139"/>
            <a:gd name="adj4" fmla="val 12731233"/>
            <a:gd name="adj5" fmla="val 397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F8C103-78D3-4516-8F83-B9C90D648412}">
      <dsp:nvSpPr>
        <dsp:cNvPr id="0" name=""/>
        <dsp:cNvSpPr/>
      </dsp:nvSpPr>
      <dsp:spPr>
        <a:xfrm>
          <a:off x="2748322" y="1319248"/>
          <a:ext cx="915144" cy="3639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průběžně</a:t>
          </a:r>
        </a:p>
      </dsp:txBody>
      <dsp:txXfrm>
        <a:off x="2758981" y="1329907"/>
        <a:ext cx="893826" cy="342604"/>
      </dsp:txXfrm>
    </dsp:sp>
    <dsp:sp modelId="{D928AAA0-0975-4D53-BCC3-2E9DFB37F39D}">
      <dsp:nvSpPr>
        <dsp:cNvPr id="0" name=""/>
        <dsp:cNvSpPr/>
      </dsp:nvSpPr>
      <dsp:spPr>
        <a:xfrm>
          <a:off x="3902329" y="1434990"/>
          <a:ext cx="1658072" cy="13675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budování týmu/kapacit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1. schůzka s KS MAS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100" kern="1200" dirty="0"/>
        </a:p>
      </dsp:txBody>
      <dsp:txXfrm>
        <a:off x="3933800" y="1466461"/>
        <a:ext cx="1595130" cy="1011571"/>
      </dsp:txXfrm>
    </dsp:sp>
    <dsp:sp modelId="{DBAE497D-B5D5-4A30-A46B-6DD47988C093}">
      <dsp:nvSpPr>
        <dsp:cNvPr id="0" name=""/>
        <dsp:cNvSpPr/>
      </dsp:nvSpPr>
      <dsp:spPr>
        <a:xfrm>
          <a:off x="4890415" y="1690300"/>
          <a:ext cx="1652499" cy="1652499"/>
        </a:xfrm>
        <a:prstGeom prst="leftCircularArrow">
          <a:avLst>
            <a:gd name="adj1" fmla="val 3575"/>
            <a:gd name="adj2" fmla="val 444307"/>
            <a:gd name="adj3" fmla="val 2014237"/>
            <a:gd name="adj4" fmla="val 8818908"/>
            <a:gd name="adj5" fmla="val 417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2E6BC-AABB-45E0-9AEB-D0F552911842}">
      <dsp:nvSpPr>
        <dsp:cNvPr id="0" name=""/>
        <dsp:cNvSpPr/>
      </dsp:nvSpPr>
      <dsp:spPr>
        <a:xfrm>
          <a:off x="4500655" y="2567985"/>
          <a:ext cx="1153716" cy="3639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2.pol 10/2025</a:t>
          </a:r>
        </a:p>
      </dsp:txBody>
      <dsp:txXfrm>
        <a:off x="4511314" y="2578644"/>
        <a:ext cx="1132398" cy="342604"/>
      </dsp:txXfrm>
    </dsp:sp>
    <dsp:sp modelId="{F13E3FA7-8BFB-4184-80A4-86BF6C5FB5F2}">
      <dsp:nvSpPr>
        <dsp:cNvPr id="0" name=""/>
        <dsp:cNvSpPr/>
      </dsp:nvSpPr>
      <dsp:spPr>
        <a:xfrm>
          <a:off x="5841683" y="1432561"/>
          <a:ext cx="1658072" cy="13675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HR kapacity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lokality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průzkum potřeb</a:t>
          </a:r>
        </a:p>
      </dsp:txBody>
      <dsp:txXfrm>
        <a:off x="5873154" y="1757081"/>
        <a:ext cx="1595130" cy="1011571"/>
      </dsp:txXfrm>
    </dsp:sp>
    <dsp:sp modelId="{F46CFC2E-F5EB-4696-96D5-918232E54D07}">
      <dsp:nvSpPr>
        <dsp:cNvPr id="0" name=""/>
        <dsp:cNvSpPr/>
      </dsp:nvSpPr>
      <dsp:spPr>
        <a:xfrm>
          <a:off x="6897297" y="880303"/>
          <a:ext cx="1732702" cy="1732702"/>
        </a:xfrm>
        <a:prstGeom prst="circularArrow">
          <a:avLst>
            <a:gd name="adj1" fmla="val 3409"/>
            <a:gd name="adj2" fmla="val 422072"/>
            <a:gd name="adj3" fmla="val 19558139"/>
            <a:gd name="adj4" fmla="val 12731233"/>
            <a:gd name="adj5" fmla="val 397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81C91-D77F-47FD-A753-8DB2E90CDEA9}">
      <dsp:nvSpPr>
        <dsp:cNvPr id="0" name=""/>
        <dsp:cNvSpPr/>
      </dsp:nvSpPr>
      <dsp:spPr>
        <a:xfrm>
          <a:off x="6627030" y="1319248"/>
          <a:ext cx="915144" cy="3639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30.11.2025</a:t>
          </a:r>
        </a:p>
      </dsp:txBody>
      <dsp:txXfrm>
        <a:off x="6637689" y="1329907"/>
        <a:ext cx="893826" cy="342604"/>
      </dsp:txXfrm>
    </dsp:sp>
    <dsp:sp modelId="{819574E2-F456-4EB3-B49F-447C454D44D8}">
      <dsp:nvSpPr>
        <dsp:cNvPr id="0" name=""/>
        <dsp:cNvSpPr/>
      </dsp:nvSpPr>
      <dsp:spPr>
        <a:xfrm>
          <a:off x="7781037" y="1434990"/>
          <a:ext cx="1658072" cy="13675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HR smlouvy (od 1.1.2026)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technika, vybavení, služby…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100" kern="1200" dirty="0"/>
        </a:p>
      </dsp:txBody>
      <dsp:txXfrm>
        <a:off x="7812508" y="1466461"/>
        <a:ext cx="1595130" cy="1011571"/>
      </dsp:txXfrm>
    </dsp:sp>
    <dsp:sp modelId="{FA929B57-B62F-48D8-B00B-8AAA05DD36F2}">
      <dsp:nvSpPr>
        <dsp:cNvPr id="0" name=""/>
        <dsp:cNvSpPr/>
      </dsp:nvSpPr>
      <dsp:spPr>
        <a:xfrm>
          <a:off x="8898691" y="1798172"/>
          <a:ext cx="1497073" cy="1497073"/>
        </a:xfrm>
        <a:prstGeom prst="leftCircularArrow">
          <a:avLst>
            <a:gd name="adj1" fmla="val 3946"/>
            <a:gd name="adj2" fmla="val 494830"/>
            <a:gd name="adj3" fmla="val 2087795"/>
            <a:gd name="adj4" fmla="val 8841943"/>
            <a:gd name="adj5" fmla="val 460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037A8A-2DE5-4C50-A8A2-3D10D8DF9076}">
      <dsp:nvSpPr>
        <dsp:cNvPr id="0" name=""/>
        <dsp:cNvSpPr/>
      </dsp:nvSpPr>
      <dsp:spPr>
        <a:xfrm>
          <a:off x="8613179" y="2551944"/>
          <a:ext cx="915144" cy="3639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31.12.2025</a:t>
          </a:r>
        </a:p>
      </dsp:txBody>
      <dsp:txXfrm>
        <a:off x="8623838" y="2562603"/>
        <a:ext cx="893826" cy="342604"/>
      </dsp:txXfrm>
    </dsp:sp>
    <dsp:sp modelId="{F0B58FAD-B69E-4CFA-A3FD-8B13AD8F80E0}">
      <dsp:nvSpPr>
        <dsp:cNvPr id="0" name=""/>
        <dsp:cNvSpPr/>
      </dsp:nvSpPr>
      <dsp:spPr>
        <a:xfrm>
          <a:off x="9700459" y="1432561"/>
          <a:ext cx="1658072" cy="136756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ZAHÁJENÍ aktivit</a:t>
          </a:r>
        </a:p>
      </dsp:txBody>
      <dsp:txXfrm>
        <a:off x="9731930" y="1757081"/>
        <a:ext cx="1595130" cy="1011571"/>
      </dsp:txXfrm>
    </dsp:sp>
    <dsp:sp modelId="{78DE9781-C360-47F6-844E-09046D0B5A4A}">
      <dsp:nvSpPr>
        <dsp:cNvPr id="0" name=""/>
        <dsp:cNvSpPr/>
      </dsp:nvSpPr>
      <dsp:spPr>
        <a:xfrm>
          <a:off x="10447077" y="1319248"/>
          <a:ext cx="915144" cy="3639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1.1.2026</a:t>
          </a:r>
        </a:p>
      </dsp:txBody>
      <dsp:txXfrm>
        <a:off x="10457736" y="1329907"/>
        <a:ext cx="893826" cy="3426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32899-FF33-4FDB-90B0-B58EEA6E4CAC}">
      <dsp:nvSpPr>
        <dsp:cNvPr id="0" name=""/>
        <dsp:cNvSpPr/>
      </dsp:nvSpPr>
      <dsp:spPr>
        <a:xfrm>
          <a:off x="2341826" y="508417"/>
          <a:ext cx="4015986" cy="4015986"/>
        </a:xfrm>
        <a:prstGeom prst="blockArc">
          <a:avLst>
            <a:gd name="adj1" fmla="val 13114286"/>
            <a:gd name="adj2" fmla="val 16200000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A4D3B-12AC-485B-AE71-4F09250A5464}">
      <dsp:nvSpPr>
        <dsp:cNvPr id="0" name=""/>
        <dsp:cNvSpPr/>
      </dsp:nvSpPr>
      <dsp:spPr>
        <a:xfrm>
          <a:off x="2341826" y="508417"/>
          <a:ext cx="4015986" cy="4015986"/>
        </a:xfrm>
        <a:prstGeom prst="blockArc">
          <a:avLst>
            <a:gd name="adj1" fmla="val 10028571"/>
            <a:gd name="adj2" fmla="val 13114286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1D0956-7CF2-403C-ADDF-B7C96E96819C}">
      <dsp:nvSpPr>
        <dsp:cNvPr id="0" name=""/>
        <dsp:cNvSpPr/>
      </dsp:nvSpPr>
      <dsp:spPr>
        <a:xfrm>
          <a:off x="2341826" y="508417"/>
          <a:ext cx="4015986" cy="4015986"/>
        </a:xfrm>
        <a:prstGeom prst="blockArc">
          <a:avLst>
            <a:gd name="adj1" fmla="val 6942857"/>
            <a:gd name="adj2" fmla="val 10028571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D1C65-C950-4D84-A11B-21BA6FFE2BE8}">
      <dsp:nvSpPr>
        <dsp:cNvPr id="0" name=""/>
        <dsp:cNvSpPr/>
      </dsp:nvSpPr>
      <dsp:spPr>
        <a:xfrm>
          <a:off x="2341826" y="508417"/>
          <a:ext cx="4015986" cy="4015986"/>
        </a:xfrm>
        <a:prstGeom prst="blockArc">
          <a:avLst>
            <a:gd name="adj1" fmla="val 3857143"/>
            <a:gd name="adj2" fmla="val 6942857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7AF7C-CF49-4719-98CE-90C466EA2AD2}">
      <dsp:nvSpPr>
        <dsp:cNvPr id="0" name=""/>
        <dsp:cNvSpPr/>
      </dsp:nvSpPr>
      <dsp:spPr>
        <a:xfrm>
          <a:off x="2341826" y="508417"/>
          <a:ext cx="4015986" cy="4015986"/>
        </a:xfrm>
        <a:prstGeom prst="blockArc">
          <a:avLst>
            <a:gd name="adj1" fmla="val 771429"/>
            <a:gd name="adj2" fmla="val 3857143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263DE-23D4-41EF-8B0D-F32EC28F0870}">
      <dsp:nvSpPr>
        <dsp:cNvPr id="0" name=""/>
        <dsp:cNvSpPr/>
      </dsp:nvSpPr>
      <dsp:spPr>
        <a:xfrm>
          <a:off x="2341826" y="508417"/>
          <a:ext cx="4015986" cy="4015986"/>
        </a:xfrm>
        <a:prstGeom prst="blockArc">
          <a:avLst>
            <a:gd name="adj1" fmla="val 19285714"/>
            <a:gd name="adj2" fmla="val 771429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4EDA3-1A5D-4808-8AC0-3A414D52D576}">
      <dsp:nvSpPr>
        <dsp:cNvPr id="0" name=""/>
        <dsp:cNvSpPr/>
      </dsp:nvSpPr>
      <dsp:spPr>
        <a:xfrm>
          <a:off x="2341826" y="508417"/>
          <a:ext cx="4015986" cy="4015986"/>
        </a:xfrm>
        <a:prstGeom prst="blockArc">
          <a:avLst>
            <a:gd name="adj1" fmla="val 16200000"/>
            <a:gd name="adj2" fmla="val 19285714"/>
            <a:gd name="adj3" fmla="val 39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6439E7-E4AB-405D-930F-0DA16AF23110}">
      <dsp:nvSpPr>
        <dsp:cNvPr id="0" name=""/>
        <dsp:cNvSpPr/>
      </dsp:nvSpPr>
      <dsp:spPr>
        <a:xfrm>
          <a:off x="3269821" y="1436412"/>
          <a:ext cx="2159997" cy="215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STČ agentura</a:t>
          </a:r>
        </a:p>
      </dsp:txBody>
      <dsp:txXfrm>
        <a:off x="3586145" y="1752736"/>
        <a:ext cx="1527349" cy="1527349"/>
      </dsp:txXfrm>
    </dsp:sp>
    <dsp:sp modelId="{E0181CC7-4226-45F7-A8BE-D6E63EB253D9}">
      <dsp:nvSpPr>
        <dsp:cNvPr id="0" name=""/>
        <dsp:cNvSpPr/>
      </dsp:nvSpPr>
      <dsp:spPr>
        <a:xfrm>
          <a:off x="3629822" y="-172347"/>
          <a:ext cx="1439995" cy="14399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sdílení dobré praxe</a:t>
          </a:r>
        </a:p>
      </dsp:txBody>
      <dsp:txXfrm>
        <a:off x="3840704" y="38535"/>
        <a:ext cx="1018231" cy="1018231"/>
      </dsp:txXfrm>
    </dsp:sp>
    <dsp:sp modelId="{7F5CC3EF-E8D2-455F-BD46-2A43C4AE9F4B}">
      <dsp:nvSpPr>
        <dsp:cNvPr id="0" name=""/>
        <dsp:cNvSpPr/>
      </dsp:nvSpPr>
      <dsp:spPr>
        <a:xfrm>
          <a:off x="5169061" y="568910"/>
          <a:ext cx="1439995" cy="14399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síťování, setkávání</a:t>
          </a:r>
        </a:p>
      </dsp:txBody>
      <dsp:txXfrm>
        <a:off x="5379943" y="779792"/>
        <a:ext cx="1018231" cy="1018231"/>
      </dsp:txXfrm>
    </dsp:sp>
    <dsp:sp modelId="{1F2E6DF2-BB4A-458A-9D4C-FAFDF17E83B2}">
      <dsp:nvSpPr>
        <dsp:cNvPr id="0" name=""/>
        <dsp:cNvSpPr/>
      </dsp:nvSpPr>
      <dsp:spPr>
        <a:xfrm>
          <a:off x="5549221" y="2234503"/>
          <a:ext cx="1439995" cy="14399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poradenství (úspory, optimalizace)</a:t>
          </a:r>
        </a:p>
      </dsp:txBody>
      <dsp:txXfrm>
        <a:off x="5760103" y="2445385"/>
        <a:ext cx="1018231" cy="1018231"/>
      </dsp:txXfrm>
    </dsp:sp>
    <dsp:sp modelId="{128AC19B-6F8F-4CE5-B1AD-F2E2E4D5363C}">
      <dsp:nvSpPr>
        <dsp:cNvPr id="0" name=""/>
        <dsp:cNvSpPr/>
      </dsp:nvSpPr>
      <dsp:spPr>
        <a:xfrm>
          <a:off x="4484035" y="3570205"/>
          <a:ext cx="1439995" cy="14399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komunitní energetika (AZ, ES)</a:t>
          </a:r>
        </a:p>
      </dsp:txBody>
      <dsp:txXfrm>
        <a:off x="4694917" y="3781087"/>
        <a:ext cx="1018231" cy="1018231"/>
      </dsp:txXfrm>
    </dsp:sp>
    <dsp:sp modelId="{BBB2E662-DD1F-41AD-8A48-13893C52F52D}">
      <dsp:nvSpPr>
        <dsp:cNvPr id="0" name=""/>
        <dsp:cNvSpPr/>
      </dsp:nvSpPr>
      <dsp:spPr>
        <a:xfrm>
          <a:off x="2775608" y="3570205"/>
          <a:ext cx="1439995" cy="14399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dotační poradenství</a:t>
          </a:r>
        </a:p>
      </dsp:txBody>
      <dsp:txXfrm>
        <a:off x="2986490" y="3781087"/>
        <a:ext cx="1018231" cy="1018231"/>
      </dsp:txXfrm>
    </dsp:sp>
    <dsp:sp modelId="{563D5315-C2DF-4462-A983-91A2335352C8}">
      <dsp:nvSpPr>
        <dsp:cNvPr id="0" name=""/>
        <dsp:cNvSpPr/>
      </dsp:nvSpPr>
      <dsp:spPr>
        <a:xfrm>
          <a:off x="1710422" y="2234503"/>
          <a:ext cx="1439995" cy="14399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kern="1200" dirty="0"/>
            <a:t>energetický management</a:t>
          </a:r>
          <a:endParaRPr lang="cs-CZ" sz="1200" kern="1200" dirty="0"/>
        </a:p>
      </dsp:txBody>
      <dsp:txXfrm>
        <a:off x="1921304" y="2445385"/>
        <a:ext cx="1018231" cy="1018231"/>
      </dsp:txXfrm>
    </dsp:sp>
    <dsp:sp modelId="{554B22C8-E54D-4EF0-A623-FCA7749C6435}">
      <dsp:nvSpPr>
        <dsp:cNvPr id="0" name=""/>
        <dsp:cNvSpPr/>
      </dsp:nvSpPr>
      <dsp:spPr>
        <a:xfrm>
          <a:off x="2090582" y="568910"/>
          <a:ext cx="1439995" cy="14399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metodická podpora, edukace</a:t>
          </a:r>
        </a:p>
      </dsp:txBody>
      <dsp:txXfrm>
        <a:off x="2301464" y="779792"/>
        <a:ext cx="1018231" cy="1018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DF0495C-916D-4C04-BE72-D11D3DE463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446B575-AC6E-42BA-8405-8EAB97FD86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08D99-A02B-4899-8F11-056FCA0358F4}" type="datetimeFigureOut">
              <a:rPr lang="cs-CZ" smtClean="0"/>
              <a:t>18.12.2025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6B762B-2778-48A8-857F-E91647834B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4C3F6D-F065-4AAC-A4B7-FA30241FDD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2AB96-6C69-4EEC-A823-6271AC9B9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32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1E1E8-CC44-4CDE-811D-9D8E7CF6ADAE}" type="datetimeFigureOut">
              <a:rPr lang="cs-CZ" smtClean="0"/>
              <a:t>18.12.2025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B86BE-A4A4-4BDF-9540-FA1622315D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885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B86BE-A4A4-4BDF-9540-FA1622315D0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5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B86BE-A4A4-4BDF-9540-FA1622315D0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734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B86BE-A4A4-4BDF-9540-FA1622315D0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0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B86BE-A4A4-4BDF-9540-FA1622315D0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42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B86BE-A4A4-4BDF-9540-FA1622315D0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5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B86BE-A4A4-4BDF-9540-FA1622315D0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957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B86BE-A4A4-4BDF-9540-FA1622315D0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897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B86BE-A4A4-4BDF-9540-FA1622315D0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87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B86BE-A4A4-4BDF-9540-FA1622315D0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564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89860" y="6478201"/>
            <a:ext cx="11038115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336697" y="0"/>
            <a:ext cx="1191278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123A2BEA-6A02-4F7F-B37B-964468A0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2507978"/>
            <a:ext cx="4747315" cy="125421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01D8D8B4-67A0-4304-AC51-537C726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9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218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933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6FE47-4518-45AD-BE62-8505A0F0B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8FE6A1-D725-417D-BEE1-AC81C3CE2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916645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6FCA8B-929D-4DC1-9650-F9F64239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50045A-F5A0-4764-938F-B76BEB55D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36616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8AC706-6C69-4BAF-920E-A0D7BC690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605566-793A-4023-9977-240A3591F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461177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676DF-5A64-4E56-BDE7-37E85D2A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172618-FE19-446F-8572-2ED4309BA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D06171-C4A6-424C-9DEB-FBCBCBB3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0630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9337B-ECA4-44BE-9D67-2F8F8F7A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1ABA52-4319-43D4-B443-82E904201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67A4449-7574-4DB7-9B02-6EA18CD8D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7C62E1D-7D91-460E-8D90-EFABB04BE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2BBB889-3936-4FCB-863A-CF83519AF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00645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254BF-0DC7-45A5-848D-8087442D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044320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3ECDE-D21D-4A4A-A0E2-6CC7DE2A5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DC03E6-45B6-4D72-A3D1-BFF57B2DA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C85E88-3CA4-494F-979F-8F028ABE0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26043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600756-FFB7-49CF-AB28-E563B4A7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646C62B-30AE-4869-B70C-EF1F23456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67204C-EBD7-46A4-B3D2-F0D63181C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750308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0E66A5-F431-4E6C-9345-71314916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82912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2517" y="2411601"/>
            <a:ext cx="4694580" cy="2660709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B7017792-5315-4D65-9557-C854C4823C17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31883" y="2421320"/>
            <a:ext cx="4694580" cy="265099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29C0AB47-3928-4C9A-94EF-B932211CD5B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7A596DF3-1FA7-4EED-9CFD-596E3CB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42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706BEC70-11CF-4D7F-B0B9-777299E9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5B428DB6-87AC-4274-8501-C2E53317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425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6DB14-1E8E-4880-9AB1-2EBA54DD8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238962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89860" y="6478201"/>
            <a:ext cx="11038115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336697" y="0"/>
            <a:ext cx="1191278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123A2BEA-6A02-4F7F-B37B-964468A0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2507978"/>
            <a:ext cx="4747315" cy="125421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01D8D8B4-67A0-4304-AC51-537C726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9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0199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7827" y="2412035"/>
            <a:ext cx="4694582" cy="2933585"/>
          </a:xfrm>
          <a:prstGeom prst="rect">
            <a:avLst/>
          </a:prstGeom>
        </p:spPr>
        <p:txBody>
          <a:bodyPr/>
          <a:lstStyle/>
          <a:p>
            <a:r>
              <a:t>Kliknutím lze upravit styly předlohy textu.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" name="Text názvu"/>
          <p:cNvSpPr txBox="1">
            <a:spLocks noGrp="1"/>
          </p:cNvSpPr>
          <p:nvPr>
            <p:ph type="title"/>
          </p:nvPr>
        </p:nvSpPr>
        <p:spPr>
          <a:xfrm>
            <a:off x="556610" y="742589"/>
            <a:ext cx="9206949" cy="708302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9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0401778" y="0"/>
            <a:ext cx="335866" cy="3330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80" name="Zástupný symbol pro text 6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13588" y="1558880"/>
            <a:ext cx="4857849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  <p:sp>
        <p:nvSpPr>
          <p:cNvPr id="81" name="Zástupný symbol pro text 6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22516" y="1558878"/>
            <a:ext cx="4857850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</p:spTree>
    <p:extLst>
      <p:ext uri="{BB962C8B-B14F-4D97-AF65-F5344CB8AC3E}">
        <p14:creationId xmlns:p14="http://schemas.microsoft.com/office/powerpoint/2010/main" val="396282212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87828" y="2412036"/>
            <a:ext cx="4694580" cy="293358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97194" y="2421754"/>
            <a:ext cx="4694580" cy="2933583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EF98AF00-5659-47B6-908D-F75C5232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0" y="742589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2A6185F9-2B75-4E78-B026-AFCF49A25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F4BA7946-C5AF-4BE2-A925-331B1B1B7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text 6">
            <a:extLst>
              <a:ext uri="{FF2B5EF4-FFF2-40B4-BE49-F238E27FC236}">
                <a16:creationId xmlns:a16="http://schemas.microsoft.com/office/drawing/2014/main" id="{93A2C43C-67EB-4B13-81CC-4363F3112013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95934346-F068-41D8-ADD8-89A72BF8B98C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7547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2517" y="2411601"/>
            <a:ext cx="4694580" cy="2660709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B7017792-5315-4D65-9557-C854C4823C17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31883" y="2421320"/>
            <a:ext cx="4694580" cy="265099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29C0AB47-3928-4C9A-94EF-B932211CD5B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7A596DF3-1FA7-4EED-9CFD-596E3CB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42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706BEC70-11CF-4D7F-B0B9-777299E9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5B428DB6-87AC-4274-8501-C2E53317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8930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33401" y="1641298"/>
            <a:ext cx="6291470" cy="301851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F2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697658ED-7802-4DB9-B2A0-B18452DD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768384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A1D9F88F-D901-4D20-82D3-2A2FC2771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C53FCEDD-4962-4362-83CE-A58979180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581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618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4139581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546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89860" y="6478201"/>
            <a:ext cx="11038115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336697" y="0"/>
            <a:ext cx="1191278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123A2BEA-6A02-4F7F-B37B-964468A0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2507978"/>
            <a:ext cx="4747315" cy="12542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01D8D8B4-67A0-4304-AC51-537C726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9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707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27A136A8-40A4-42A1-8C85-0183E389C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663" y="2406224"/>
            <a:ext cx="4747315" cy="125421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1E4D6733-346C-47F7-9E4B-4615E6D3A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63" y="757498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zápatí 2">
            <a:extLst>
              <a:ext uri="{FF2B5EF4-FFF2-40B4-BE49-F238E27FC236}">
                <a16:creationId xmlns:a16="http://schemas.microsoft.com/office/drawing/2014/main" id="{A1D3C8FD-99D4-498B-A1E7-30F8889AF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8AF6F244-E186-4D8A-B21F-8B760C982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8855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87828" y="2412036"/>
            <a:ext cx="4694580" cy="2933584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97194" y="2421754"/>
            <a:ext cx="4694580" cy="293358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EF98AF00-5659-47B6-908D-F75C5232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0" y="742589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2A6185F9-2B75-4E78-B026-AFCF49A25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F4BA7946-C5AF-4BE2-A925-331B1B1B7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text 6">
            <a:extLst>
              <a:ext uri="{FF2B5EF4-FFF2-40B4-BE49-F238E27FC236}">
                <a16:creationId xmlns:a16="http://schemas.microsoft.com/office/drawing/2014/main" id="{93A2C43C-67EB-4B13-81CC-4363F3112013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95934346-F068-41D8-ADD8-89A72BF8B98C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0514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2517" y="2411601"/>
            <a:ext cx="4694580" cy="266070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B7017792-5315-4D65-9557-C854C4823C17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31883" y="2421320"/>
            <a:ext cx="4694580" cy="265099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29C0AB47-3928-4C9A-94EF-B932211CD5B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7A596DF3-1FA7-4EED-9CFD-596E3CB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42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706BEC70-11CF-4D7F-B0B9-777299E9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5B428DB6-87AC-4274-8501-C2E53317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3373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33401" y="1641298"/>
            <a:ext cx="6291470" cy="301851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F2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697658ED-7802-4DB9-B2A0-B18452DD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768384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A1D9F88F-D901-4D20-82D3-2A2FC2771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C53FCEDD-4962-4362-83CE-A58979180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9304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603933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16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255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89860" y="6478201"/>
            <a:ext cx="11038115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336697" y="0"/>
            <a:ext cx="1191278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123A2BEA-6A02-4F7F-B37B-964468A0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2507978"/>
            <a:ext cx="4747315" cy="125421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01D8D8B4-67A0-4304-AC51-537C726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9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1532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7827" y="2412035"/>
            <a:ext cx="4694582" cy="2933585"/>
          </a:xfrm>
          <a:prstGeom prst="rect">
            <a:avLst/>
          </a:prstGeom>
        </p:spPr>
        <p:txBody>
          <a:bodyPr/>
          <a:lstStyle/>
          <a:p>
            <a:r>
              <a:t>Kliknutím lze upravit styly předlohy textu.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" name="Text názvu"/>
          <p:cNvSpPr txBox="1">
            <a:spLocks noGrp="1"/>
          </p:cNvSpPr>
          <p:nvPr>
            <p:ph type="title"/>
          </p:nvPr>
        </p:nvSpPr>
        <p:spPr>
          <a:xfrm>
            <a:off x="556610" y="742589"/>
            <a:ext cx="9206949" cy="708302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9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0401778" y="0"/>
            <a:ext cx="335866" cy="3330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80" name="Zástupný symbol pro text 6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13588" y="1558880"/>
            <a:ext cx="4857849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  <p:sp>
        <p:nvSpPr>
          <p:cNvPr id="81" name="Zástupný symbol pro text 6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22516" y="1558878"/>
            <a:ext cx="4857850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</p:spTree>
    <p:extLst>
      <p:ext uri="{BB962C8B-B14F-4D97-AF65-F5344CB8AC3E}">
        <p14:creationId xmlns:p14="http://schemas.microsoft.com/office/powerpoint/2010/main" val="370235496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87828" y="2412036"/>
            <a:ext cx="4694580" cy="293358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97194" y="2421754"/>
            <a:ext cx="4694580" cy="2933583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EF98AF00-5659-47B6-908D-F75C5232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0" y="742589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2A6185F9-2B75-4E78-B026-AFCF49A25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F4BA7946-C5AF-4BE2-A925-331B1B1B7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text 6">
            <a:extLst>
              <a:ext uri="{FF2B5EF4-FFF2-40B4-BE49-F238E27FC236}">
                <a16:creationId xmlns:a16="http://schemas.microsoft.com/office/drawing/2014/main" id="{93A2C43C-67EB-4B13-81CC-4363F3112013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95934346-F068-41D8-ADD8-89A72BF8B98C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9294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2517" y="2411601"/>
            <a:ext cx="4694580" cy="2660709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B7017792-5315-4D65-9557-C854C4823C17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31883" y="2421320"/>
            <a:ext cx="4694580" cy="265099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29C0AB47-3928-4C9A-94EF-B932211CD5B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7A596DF3-1FA7-4EED-9CFD-596E3CB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42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706BEC70-11CF-4D7F-B0B9-777299E9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5B428DB6-87AC-4274-8501-C2E53317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820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33401" y="1641298"/>
            <a:ext cx="6291470" cy="301851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F2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697658ED-7802-4DB9-B2A0-B18452DD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768384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A1D9F88F-D901-4D20-82D3-2A2FC2771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C53FCEDD-4962-4362-83CE-A58979180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4878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33401" y="1641298"/>
            <a:ext cx="6291470" cy="301851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F2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697658ED-7802-4DB9-B2A0-B18452DD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768384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A1D9F88F-D901-4D20-82D3-2A2FC2771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C53FCEDD-4962-4362-83CE-A58979180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5592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209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6560062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244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479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073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89860" y="6478201"/>
            <a:ext cx="11038115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336697" y="0"/>
            <a:ext cx="1191278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123A2BEA-6A02-4F7F-B37B-964468A0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2507978"/>
            <a:ext cx="4747315" cy="125421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01D8D8B4-67A0-4304-AC51-537C726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9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1551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7827" y="2412035"/>
            <a:ext cx="4694582" cy="2933585"/>
          </a:xfrm>
          <a:prstGeom prst="rect">
            <a:avLst/>
          </a:prstGeom>
        </p:spPr>
        <p:txBody>
          <a:bodyPr/>
          <a:lstStyle/>
          <a:p>
            <a:r>
              <a:t>Kliknutím lze upravit styly předlohy textu.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" name="Text názvu"/>
          <p:cNvSpPr txBox="1">
            <a:spLocks noGrp="1"/>
          </p:cNvSpPr>
          <p:nvPr>
            <p:ph type="title"/>
          </p:nvPr>
        </p:nvSpPr>
        <p:spPr>
          <a:xfrm>
            <a:off x="556610" y="742589"/>
            <a:ext cx="9206949" cy="708302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9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0401778" y="0"/>
            <a:ext cx="335866" cy="3330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80" name="Zástupný symbol pro text 6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13588" y="1558880"/>
            <a:ext cx="4857849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  <p:sp>
        <p:nvSpPr>
          <p:cNvPr id="81" name="Zástupný symbol pro text 6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22516" y="1558878"/>
            <a:ext cx="4857850" cy="541714"/>
          </a:xfrm>
          <a:prstGeom prst="rect">
            <a:avLst/>
          </a:prstGeom>
          <a:solidFill>
            <a:srgbClr val="D61F00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chemeClr val="accent5">
                    <a:lumOff val="5098"/>
                  </a:schemeClr>
                </a:solidFill>
              </a:defRPr>
            </a:lvl1pPr>
          </a:lstStyle>
          <a:p>
            <a:r>
              <a:t>NADPIS </a:t>
            </a:r>
          </a:p>
        </p:txBody>
      </p:sp>
    </p:spTree>
    <p:extLst>
      <p:ext uri="{BB962C8B-B14F-4D97-AF65-F5344CB8AC3E}">
        <p14:creationId xmlns:p14="http://schemas.microsoft.com/office/powerpoint/2010/main" val="424945521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87828" y="2412036"/>
            <a:ext cx="4694580" cy="293358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97194" y="2421754"/>
            <a:ext cx="4694580" cy="2933583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EF98AF00-5659-47B6-908D-F75C5232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0" y="742589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2A6185F9-2B75-4E78-B026-AFCF49A25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F4BA7946-C5AF-4BE2-A925-331B1B1B7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text 6">
            <a:extLst>
              <a:ext uri="{FF2B5EF4-FFF2-40B4-BE49-F238E27FC236}">
                <a16:creationId xmlns:a16="http://schemas.microsoft.com/office/drawing/2014/main" id="{93A2C43C-67EB-4B13-81CC-4363F3112013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95934346-F068-41D8-ADD8-89A72BF8B98C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2406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2517" y="2411601"/>
            <a:ext cx="4694580" cy="2660709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B7017792-5315-4D65-9557-C854C4823C17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31883" y="2421320"/>
            <a:ext cx="4694580" cy="265099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29C0AB47-3928-4C9A-94EF-B932211CD5B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7A596DF3-1FA7-4EED-9CFD-596E3CB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42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706BEC70-11CF-4D7F-B0B9-777299E9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5B428DB6-87AC-4274-8501-C2E53317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340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24102" y="133045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524102" y="2154366"/>
            <a:ext cx="5157787" cy="313565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8D2C7DD0-6A6D-4AED-937F-50ABDF3325E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41946" y="1845977"/>
            <a:ext cx="4694580" cy="3444046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Nadpis 3">
            <a:extLst>
              <a:ext uri="{FF2B5EF4-FFF2-40B4-BE49-F238E27FC236}">
                <a16:creationId xmlns:a16="http://schemas.microsoft.com/office/drawing/2014/main" id="{CF6A7F4B-6EC9-4E19-9D0D-FA6F221C5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02" y="679959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CEE0470D-0494-47EA-9C0E-A96F62837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B4532525-A062-4B27-A97D-0391DB0D6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781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C758A-0C88-ED31-DC3C-9788B0D23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CE78A6-BA41-0B5E-2CB4-C36A1181A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3BAD6B-B70B-3A1B-A4BE-0FF6965CE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12/18/2025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AF7483-B8C2-BCB2-0F1B-AB814BE6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Krajský úřad Středočeského kraje,  </a:t>
            </a:r>
            <a:r>
              <a:rPr lang="cs-CZ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561161-4A42-0AD3-FEEE-F0936ACD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7024698"/>
      </p:ext>
    </p:extLst>
  </p:cSld>
  <p:clrMapOvr>
    <a:masterClrMapping/>
  </p:clrMapOvr>
  <p:hf hdr="0" ft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F4360-8F29-E7A1-EEFE-C13CBCA2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3E6658C-16C3-41C3-AB23-14C62966E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A71353-1976-FDAD-7903-7807DF783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8E0EC4-C130-3D58-6ADE-C30B4291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5444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4290328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982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89860" y="6478201"/>
            <a:ext cx="11038115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336697" y="0"/>
            <a:ext cx="1191278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123A2BEA-6A02-4F7F-B37B-964468A0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5" y="2507978"/>
            <a:ext cx="4747315" cy="12542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01D8D8B4-67A0-4304-AC51-537C726C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9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07660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22517" y="2411601"/>
            <a:ext cx="4694580" cy="266070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B7017792-5315-4D65-9557-C854C4823C17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31883" y="2421320"/>
            <a:ext cx="4694580" cy="265099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29C0AB47-3928-4C9A-94EF-B932211CD5B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7A596DF3-1FA7-4EED-9CFD-596E3CB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442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706BEC70-11CF-4D7F-B0B9-777299E9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5B428DB6-87AC-4274-8501-C2E53317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34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43A8157-F291-43AE-BC61-F16EE2A3744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3663" y="1455511"/>
            <a:ext cx="5181600" cy="296409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9" name="Zástupný symbol pro obrázek 2">
            <a:extLst>
              <a:ext uri="{FF2B5EF4-FFF2-40B4-BE49-F238E27FC236}">
                <a16:creationId xmlns:a16="http://schemas.microsoft.com/office/drawing/2014/main" id="{EC22F00B-D7DA-4E76-8CE5-36666F4FAFC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72202" y="1573815"/>
            <a:ext cx="5564325" cy="28457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14A53951-4F28-48AD-A5E4-0DC4679B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63" y="692184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B3BE6A78-7EE6-4BEC-9EA4-6BE423B11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10859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FF187AF5-1534-4550-86A6-FF3EFFB8C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444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951899" y="1509938"/>
            <a:ext cx="6291470" cy="3072946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FAACE4B3-703F-4E29-850D-48A8137A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99" y="736323"/>
            <a:ext cx="8369953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529E072A-57AE-4854-91F3-7E69DBD71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73C2E926-8506-4957-A556-6D5108FF2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12088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976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9A0BAC6-340F-4F2E-A41C-F5B40EA8F451}"/>
              </a:ext>
            </a:extLst>
          </p:cNvPr>
          <p:cNvSpPr txBox="1"/>
          <p:nvPr userDrawn="1"/>
        </p:nvSpPr>
        <p:spPr>
          <a:xfrm>
            <a:off x="972308" y="2552492"/>
            <a:ext cx="5157788" cy="368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000"/>
            </a:pPr>
            <a:endParaRPr lang="cs-CZ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A48E30A-F779-4368-980D-973E96B170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87828" y="2412036"/>
            <a:ext cx="4694580" cy="293358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DF5CE50-4C0C-4700-8FBF-DFB7CEA6D2B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797194" y="2421754"/>
            <a:ext cx="4694580" cy="2933583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EF98AF00-5659-47B6-908D-F75C5232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10" y="742589"/>
            <a:ext cx="9206948" cy="7083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33A8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2A6185F9-2B75-4E78-B026-AFCF49A25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F4BA7946-C5AF-4BE2-A925-331B1B1B7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text 6">
            <a:extLst>
              <a:ext uri="{FF2B5EF4-FFF2-40B4-BE49-F238E27FC236}">
                <a16:creationId xmlns:a16="http://schemas.microsoft.com/office/drawing/2014/main" id="{93A2C43C-67EB-4B13-81CC-4363F3112013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713588" y="1558880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95934346-F068-41D8-ADD8-89A72BF8B98C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522517" y="1558879"/>
            <a:ext cx="4857848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cs-CZ" sz="2800" dirty="0"/>
              <a:t>NADPIS</a:t>
            </a:r>
            <a:r>
              <a:rPr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569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254BF-0DC7-45A5-848D-8087442D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9799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89860" y="1906132"/>
            <a:ext cx="10515600" cy="3846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7" name="Zástupný nadpis 1">
            <a:extLst>
              <a:ext uri="{FF2B5EF4-FFF2-40B4-BE49-F238E27FC236}">
                <a16:creationId xmlns:a16="http://schemas.microsoft.com/office/drawing/2014/main" id="{C9E9EA33-901B-4AF2-B7DD-FD16FC0ED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0" y="5805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9" name="Zástupný symbol pro zápatí 2">
            <a:extLst>
              <a:ext uri="{FF2B5EF4-FFF2-40B4-BE49-F238E27FC236}">
                <a16:creationId xmlns:a16="http://schemas.microsoft.com/office/drawing/2014/main" id="{997F6DA0-50D3-403F-A286-9D438E441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532631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ABC57084-C6CF-44EF-AE45-7F96536C7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0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496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2" r:id="rId5"/>
    <p:sldLayoutId id="2147483773" r:id="rId6"/>
    <p:sldLayoutId id="2147484473" r:id="rId7"/>
    <p:sldLayoutId id="2147483805" r:id="rId8"/>
    <p:sldLayoutId id="2147483847" r:id="rId9"/>
    <p:sldLayoutId id="2147483848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33A8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1580231-64D5-46FC-ACE4-42E702EF60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89" y="0"/>
            <a:ext cx="12143821" cy="6857999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82C7900-C2F0-42B8-A582-8B39AC74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A501EE-8E64-4B29-82FA-F1F284130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295F8A1D-BE48-47FD-8C68-FEC4337B1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89087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A286FA84-5FAB-40FC-B37F-69FEF507F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4945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691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9" r:id="rId7"/>
    <p:sldLayoutId id="214748383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33A8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" descr="Obrázek">
            <a:extLst>
              <a:ext uri="{FF2B5EF4-FFF2-40B4-BE49-F238E27FC236}">
                <a16:creationId xmlns:a16="http://schemas.microsoft.com/office/drawing/2014/main" id="{C41B0DAE-E7CE-4577-A5FA-D6534D384C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2795" y="2673676"/>
            <a:ext cx="8285918" cy="1510648"/>
          </a:xfrm>
          <a:prstGeom prst="rect">
            <a:avLst/>
          </a:prstGeom>
          <a:ln w="12700">
            <a:miter lim="400000"/>
          </a:ln>
          <a:effectLst>
            <a:outerShdw blurRad="190500" dist="5829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E810C1B-5B69-41DF-9694-F7CE4C27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4" y="2673676"/>
            <a:ext cx="8020876" cy="1492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Jméno a příjmení</a:t>
            </a:r>
            <a:br>
              <a:rPr lang="cs-CZ" dirty="0"/>
            </a:br>
            <a:r>
              <a:rPr lang="cs-CZ" sz="2400" b="1" dirty="0">
                <a:latin typeface="+mn-lt"/>
              </a:rPr>
              <a:t>odbor/funkce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451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33A8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" descr="Obrázek">
            <a:extLst>
              <a:ext uri="{FF2B5EF4-FFF2-40B4-BE49-F238E27FC236}">
                <a16:creationId xmlns:a16="http://schemas.microsoft.com/office/drawing/2014/main" id="{4474A410-8C7A-4735-8356-0E0827332B3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86407" y="4667673"/>
            <a:ext cx="7927505" cy="144529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FF79B2A7-4B34-411F-9EE1-A3F62EA6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51" y="47874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34017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96" r:id="rId10"/>
    <p:sldLayoutId id="2147483998" r:id="rId11"/>
    <p:sldLayoutId id="2147483999" r:id="rId12"/>
    <p:sldLayoutId id="2147484000" r:id="rId13"/>
    <p:sldLayoutId id="2147484001" r:id="rId14"/>
    <p:sldLayoutId id="214748400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8D0262E-347F-4A49-A1C4-B0EC7160DCA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43821" cy="6857999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1D68E14-381A-4958-AE3F-B60770CF2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860" y="6499973"/>
            <a:ext cx="9547037" cy="3253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Krajský úřad Středočeského kraje,  </a:t>
            </a:r>
            <a:r>
              <a:rPr lang="cs-CZ" dirty="0">
                <a:ea typeface="Calibri" panose="020F0502020204030204" pitchFamily="34" charset="0"/>
              </a:rPr>
              <a:t>Zborovská 11, 150 21 Praha 5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D102562-9C95-4D3B-9758-80940753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1778" y="1202"/>
            <a:ext cx="1207364" cy="325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Strana </a:t>
            </a:r>
            <a:fld id="{FBB1ACB0-F9FC-4CDF-BF0C-6DFD25E9421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33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" descr="Obrázek">
            <a:extLst>
              <a:ext uri="{FF2B5EF4-FFF2-40B4-BE49-F238E27FC236}">
                <a16:creationId xmlns:a16="http://schemas.microsoft.com/office/drawing/2014/main" id="{551D6355-EC9F-4AF3-869D-D548471122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3290" y="1342584"/>
            <a:ext cx="4933024" cy="89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rázek" descr="Obrázek">
            <a:extLst>
              <a:ext uri="{FF2B5EF4-FFF2-40B4-BE49-F238E27FC236}">
                <a16:creationId xmlns:a16="http://schemas.microsoft.com/office/drawing/2014/main" id="{12F4F20E-53B5-4D33-8BD2-CB2B2837D9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5118" y="5275790"/>
            <a:ext cx="6585279" cy="120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ázek" descr="Obrázek">
            <a:extLst>
              <a:ext uri="{FF2B5EF4-FFF2-40B4-BE49-F238E27FC236}">
                <a16:creationId xmlns:a16="http://schemas.microsoft.com/office/drawing/2014/main" id="{10FF94EC-B07C-44D9-AF4A-7DEF39352A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6247" y="275784"/>
            <a:ext cx="9695829" cy="89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ázek" descr="Obrázek">
            <a:extLst>
              <a:ext uri="{FF2B5EF4-FFF2-40B4-BE49-F238E27FC236}">
                <a16:creationId xmlns:a16="http://schemas.microsoft.com/office/drawing/2014/main" id="{53D6AEF0-805B-4D26-AF2D-981577BB03F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07419" y="1395549"/>
            <a:ext cx="3628022" cy="899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" descr="Obrázek">
            <a:extLst>
              <a:ext uri="{FF2B5EF4-FFF2-40B4-BE49-F238E27FC236}">
                <a16:creationId xmlns:a16="http://schemas.microsoft.com/office/drawing/2014/main" id="{92E50530-3777-4BF5-8D14-73EFD62CB45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47366" y="2543461"/>
            <a:ext cx="6023826" cy="89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" descr="Obrázek">
            <a:extLst>
              <a:ext uri="{FF2B5EF4-FFF2-40B4-BE49-F238E27FC236}">
                <a16:creationId xmlns:a16="http://schemas.microsoft.com/office/drawing/2014/main" id="{08968BC3-3500-46C5-989A-B470109128E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45118" y="3723176"/>
            <a:ext cx="6733052" cy="1227537"/>
          </a:xfrm>
          <a:prstGeom prst="rect">
            <a:avLst/>
          </a:prstGeom>
          <a:ln w="12700">
            <a:miter lim="400000"/>
          </a:ln>
          <a:effectLst>
            <a:outerShdw blurRad="190500" dist="5829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1" name="Zástupný symbol pro text 6">
            <a:extLst>
              <a:ext uri="{FF2B5EF4-FFF2-40B4-BE49-F238E27FC236}">
                <a16:creationId xmlns:a16="http://schemas.microsoft.com/office/drawing/2014/main" id="{D0A68FD3-9A2E-468F-96F3-DD8C9F1E1DDF}"/>
              </a:ext>
            </a:extLst>
          </p:cNvPr>
          <p:cNvSpPr txBox="1">
            <a:spLocks/>
          </p:cNvSpPr>
          <p:nvPr userDrawn="1"/>
        </p:nvSpPr>
        <p:spPr>
          <a:xfrm>
            <a:off x="8080973" y="4884465"/>
            <a:ext cx="3508936" cy="541713"/>
          </a:xfrm>
          <a:prstGeom prst="rect">
            <a:avLst/>
          </a:prstGeom>
          <a:solidFill>
            <a:srgbClr val="133A89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/>
              <a:t>NADPIS </a:t>
            </a:r>
          </a:p>
        </p:txBody>
      </p:sp>
      <p:sp>
        <p:nvSpPr>
          <p:cNvPr id="10" name="Zástupný symbol pro text 6">
            <a:extLst>
              <a:ext uri="{FF2B5EF4-FFF2-40B4-BE49-F238E27FC236}">
                <a16:creationId xmlns:a16="http://schemas.microsoft.com/office/drawing/2014/main" id="{EA0F18BA-549C-4624-A61C-CF75D612E2E5}"/>
              </a:ext>
            </a:extLst>
          </p:cNvPr>
          <p:cNvSpPr txBox="1">
            <a:spLocks/>
          </p:cNvSpPr>
          <p:nvPr userDrawn="1"/>
        </p:nvSpPr>
        <p:spPr>
          <a:xfrm>
            <a:off x="8067429" y="3615019"/>
            <a:ext cx="3522480" cy="541713"/>
          </a:xfrm>
          <a:prstGeom prst="rect">
            <a:avLst/>
          </a:prstGeom>
          <a:solidFill>
            <a:srgbClr val="D61F00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/>
              <a:t>NADPIS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24539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14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468" r:id="rId10"/>
    <p:sldLayoutId id="21474844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matuska@kr-s.cz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0C4B17-30FC-0907-7675-B8EC4E6A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48" y="2563789"/>
            <a:ext cx="10292229" cy="1755731"/>
          </a:xfrm>
        </p:spPr>
        <p:txBody>
          <a:bodyPr>
            <a:noAutofit/>
          </a:bodyPr>
          <a:lstStyle/>
          <a:p>
            <a:r>
              <a:rPr lang="cs-CZ" sz="6000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Energetické poradenství pro obce/města </a:t>
            </a:r>
            <a:br>
              <a:rPr lang="cs-CZ" sz="6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60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06427BA-E81C-6E28-8552-7336577B5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848" y="4648318"/>
            <a:ext cx="10582161" cy="66334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sz="2800" dirty="0">
                <a:solidFill>
                  <a:srgbClr val="34377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Mgr. David Matuška, 18.12.2025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sz="2800" dirty="0">
                <a:solidFill>
                  <a:srgbClr val="343776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Karlštejn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28191B-45D0-2EF0-A17B-443494903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48" y="5653118"/>
            <a:ext cx="3737164" cy="6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19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ABD7BFF-B073-E989-D3F1-C10AA773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86" y="412480"/>
            <a:ext cx="10039951" cy="708301"/>
          </a:xfrm>
        </p:spPr>
        <p:txBody>
          <a:bodyPr>
            <a:normAutofit/>
          </a:bodyPr>
          <a:lstStyle/>
          <a:p>
            <a:r>
              <a:rPr lang="cs-CZ" sz="3600" dirty="0"/>
              <a:t>Příklady dobré praxe</a:t>
            </a:r>
          </a:p>
        </p:txBody>
      </p:sp>
      <p:pic>
        <p:nvPicPr>
          <p:cNvPr id="1026" name="Picture 2" descr="Elektromobilní město Bělá pod Bezdězem">
            <a:extLst>
              <a:ext uri="{FF2B5EF4-FFF2-40B4-BE49-F238E27FC236}">
                <a16:creationId xmlns:a16="http://schemas.microsoft.com/office/drawing/2014/main" id="{F9DBE93C-F613-5E8E-662E-C4C138927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7" y="1189837"/>
            <a:ext cx="323841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C70332-56B2-0723-340A-BADDA9D09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92" y="1189837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0F24792-FF63-AFF9-BA9A-0D43855487EF}"/>
              </a:ext>
            </a:extLst>
          </p:cNvPr>
          <p:cNvSpPr txBox="1"/>
          <p:nvPr/>
        </p:nvSpPr>
        <p:spPr>
          <a:xfrm>
            <a:off x="1266442" y="5970992"/>
            <a:ext cx="2692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400" i="0" dirty="0">
                <a:solidFill>
                  <a:srgbClr val="133A89"/>
                </a:solidFill>
                <a:effectLst/>
              </a:rPr>
              <a:t>Klučenice (Příbram)</a:t>
            </a:r>
            <a:endParaRPr lang="cs-CZ" sz="1400" dirty="0">
              <a:solidFill>
                <a:srgbClr val="133A89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ABC5CBC-2ECC-81BA-047D-52DBD7B9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42" y="377887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1647AB6-45F5-1338-C84D-0AF717EE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087" y="808037"/>
            <a:ext cx="3333027" cy="37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6597C89-E026-4ACD-A803-38B2592CAA69}"/>
              </a:ext>
            </a:extLst>
          </p:cNvPr>
          <p:cNvSpPr txBox="1"/>
          <p:nvPr/>
        </p:nvSpPr>
        <p:spPr>
          <a:xfrm>
            <a:off x="4398430" y="3408239"/>
            <a:ext cx="2692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400" i="0" dirty="0">
                <a:solidFill>
                  <a:srgbClr val="133A89"/>
                </a:solidFill>
                <a:effectLst/>
              </a:rPr>
              <a:t>Dymokury (Nymburk)</a:t>
            </a:r>
            <a:endParaRPr lang="cs-CZ" sz="1400" dirty="0">
              <a:solidFill>
                <a:srgbClr val="133A89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3F9F4AE-0458-1874-C828-4E5A5224BD9A}"/>
              </a:ext>
            </a:extLst>
          </p:cNvPr>
          <p:cNvSpPr txBox="1"/>
          <p:nvPr/>
        </p:nvSpPr>
        <p:spPr>
          <a:xfrm>
            <a:off x="619257" y="3375757"/>
            <a:ext cx="3333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400" b="0" i="0" dirty="0">
                <a:solidFill>
                  <a:srgbClr val="133A89"/>
                </a:solidFill>
                <a:effectLst/>
              </a:rPr>
              <a:t>Bělá pod Bezdězem (Mladá Boleslav) </a:t>
            </a:r>
            <a:endParaRPr lang="cs-CZ" sz="1400" dirty="0">
              <a:solidFill>
                <a:srgbClr val="133A89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70A49E2-0347-2F64-DB9D-65A580637895}"/>
              </a:ext>
            </a:extLst>
          </p:cNvPr>
          <p:cNvSpPr txBox="1"/>
          <p:nvPr/>
        </p:nvSpPr>
        <p:spPr>
          <a:xfrm>
            <a:off x="8502087" y="4511400"/>
            <a:ext cx="3333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400" b="0" i="0" dirty="0">
                <a:solidFill>
                  <a:srgbClr val="133A89"/>
                </a:solidFill>
                <a:effectLst/>
              </a:rPr>
              <a:t>Vidice (Kutná Hora)</a:t>
            </a:r>
            <a:endParaRPr lang="cs-CZ" sz="1400" dirty="0">
              <a:solidFill>
                <a:srgbClr val="133A89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7EC110E3-A90F-DFA6-E048-97600BFA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442" y="374777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92F1A19-0C00-3174-2A1F-A2FD15160C18}"/>
              </a:ext>
            </a:extLst>
          </p:cNvPr>
          <p:cNvSpPr txBox="1"/>
          <p:nvPr/>
        </p:nvSpPr>
        <p:spPr>
          <a:xfrm>
            <a:off x="5169060" y="5970992"/>
            <a:ext cx="3333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400" b="0" i="0" dirty="0">
                <a:solidFill>
                  <a:srgbClr val="133A89"/>
                </a:solidFill>
                <a:effectLst/>
              </a:rPr>
              <a:t>Dlouhá Lhota (Příbram)</a:t>
            </a:r>
            <a:endParaRPr lang="cs-CZ" sz="1400" dirty="0">
              <a:solidFill>
                <a:srgbClr val="133A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4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483390AF-89B9-FBB5-7864-284952E6CD65}"/>
              </a:ext>
            </a:extLst>
          </p:cNvPr>
          <p:cNvSpPr txBox="1"/>
          <p:nvPr/>
        </p:nvSpPr>
        <p:spPr>
          <a:xfrm>
            <a:off x="1893962" y="5951089"/>
            <a:ext cx="3333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400" b="0" i="0" dirty="0">
                <a:solidFill>
                  <a:srgbClr val="133A89"/>
                </a:solidFill>
                <a:effectLst/>
              </a:rPr>
              <a:t>Kněžice (Nymburk)</a:t>
            </a:r>
            <a:endParaRPr lang="cs-CZ" sz="1400" dirty="0">
              <a:solidFill>
                <a:srgbClr val="133A89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6597C89-E026-4ACD-A803-38B2592CAA69}"/>
              </a:ext>
            </a:extLst>
          </p:cNvPr>
          <p:cNvSpPr txBox="1"/>
          <p:nvPr/>
        </p:nvSpPr>
        <p:spPr>
          <a:xfrm>
            <a:off x="9201923" y="3135691"/>
            <a:ext cx="2692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400" i="0" dirty="0">
                <a:solidFill>
                  <a:srgbClr val="133A89"/>
                </a:solidFill>
                <a:effectLst/>
              </a:rPr>
              <a:t>Kolín</a:t>
            </a:r>
            <a:endParaRPr lang="cs-CZ" sz="1400" dirty="0">
              <a:solidFill>
                <a:srgbClr val="133A89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3F9F4AE-0458-1874-C828-4E5A5224BD9A}"/>
              </a:ext>
            </a:extLst>
          </p:cNvPr>
          <p:cNvSpPr txBox="1"/>
          <p:nvPr/>
        </p:nvSpPr>
        <p:spPr>
          <a:xfrm>
            <a:off x="433252" y="3344416"/>
            <a:ext cx="3333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400" b="0" i="0" dirty="0">
                <a:solidFill>
                  <a:srgbClr val="133A89"/>
                </a:solidFill>
                <a:effectLst/>
              </a:rPr>
              <a:t>Louňovice, LOŠBATES (Praha-východ)</a:t>
            </a:r>
            <a:endParaRPr lang="cs-CZ" sz="1400" dirty="0">
              <a:solidFill>
                <a:srgbClr val="133A89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4830B5-81E0-F260-6EF3-D423B2C62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2" y="1199696"/>
            <a:ext cx="382010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60A914E-FE34-3B7B-8224-D8AD9720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923" y="975691"/>
            <a:ext cx="19869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venku, mrak, tráva, obloha&#10;&#10;Obsah vygenerovaný umělou inteligencí může být nesprávný.">
            <a:extLst>
              <a:ext uri="{FF2B5EF4-FFF2-40B4-BE49-F238E27FC236}">
                <a16:creationId xmlns:a16="http://schemas.microsoft.com/office/drawing/2014/main" id="{66989037-DE03-4B0F-EDCA-51FAF5CDE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69" y="3791089"/>
            <a:ext cx="3248120" cy="2160000"/>
          </a:xfrm>
          <a:prstGeom prst="rect">
            <a:avLst/>
          </a:prstGeom>
        </p:spPr>
      </p:pic>
      <p:pic>
        <p:nvPicPr>
          <p:cNvPr id="3086" name="Picture 14" descr="foto">
            <a:extLst>
              <a:ext uri="{FF2B5EF4-FFF2-40B4-BE49-F238E27FC236}">
                <a16:creationId xmlns:a16="http://schemas.microsoft.com/office/drawing/2014/main" id="{7B13A55E-5371-B0E7-00DA-8DA87735A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187" y="1093426"/>
            <a:ext cx="288313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7A4B14C-5EC5-8694-E7FB-578E9483FA6E}"/>
              </a:ext>
            </a:extLst>
          </p:cNvPr>
          <p:cNvSpPr txBox="1"/>
          <p:nvPr/>
        </p:nvSpPr>
        <p:spPr>
          <a:xfrm>
            <a:off x="5381819" y="3298921"/>
            <a:ext cx="3333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400" b="0" i="0" dirty="0">
                <a:solidFill>
                  <a:srgbClr val="133A89"/>
                </a:solidFill>
                <a:effectLst/>
              </a:rPr>
              <a:t>Úholičky (Praha-západ)</a:t>
            </a:r>
            <a:endParaRPr lang="cs-CZ" sz="1400" dirty="0">
              <a:solidFill>
                <a:srgbClr val="133A89"/>
              </a:solidFill>
            </a:endParaRPr>
          </a:p>
        </p:txBody>
      </p:sp>
      <p:pic>
        <p:nvPicPr>
          <p:cNvPr id="3088" name="Picture 16">
            <a:extLst>
              <a:ext uri="{FF2B5EF4-FFF2-40B4-BE49-F238E27FC236}">
                <a16:creationId xmlns:a16="http://schemas.microsoft.com/office/drawing/2014/main" id="{3742DC2C-CABF-A142-ED64-1BE046035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332" y="3791089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7E9304D-3A15-463D-3755-5AACCF93DEEA}"/>
              </a:ext>
            </a:extLst>
          </p:cNvPr>
          <p:cNvSpPr txBox="1"/>
          <p:nvPr/>
        </p:nvSpPr>
        <p:spPr>
          <a:xfrm>
            <a:off x="7048332" y="5951088"/>
            <a:ext cx="3333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400" b="0" i="0" dirty="0">
                <a:solidFill>
                  <a:srgbClr val="133A89"/>
                </a:solidFill>
                <a:effectLst/>
              </a:rPr>
              <a:t>Dolní Břežany (Praha-západ)</a:t>
            </a:r>
            <a:endParaRPr lang="cs-CZ" sz="1400" dirty="0">
              <a:solidFill>
                <a:srgbClr val="133A89"/>
              </a:solidFill>
            </a:endParaRPr>
          </a:p>
        </p:txBody>
      </p:sp>
      <p:sp>
        <p:nvSpPr>
          <p:cNvPr id="15" name="Nadpis 4">
            <a:extLst>
              <a:ext uri="{FF2B5EF4-FFF2-40B4-BE49-F238E27FC236}">
                <a16:creationId xmlns:a16="http://schemas.microsoft.com/office/drawing/2014/main" id="{E66A3716-4634-3470-CCC4-5F0491C0286B}"/>
              </a:ext>
            </a:extLst>
          </p:cNvPr>
          <p:cNvSpPr txBox="1">
            <a:spLocks/>
          </p:cNvSpPr>
          <p:nvPr/>
        </p:nvSpPr>
        <p:spPr>
          <a:xfrm>
            <a:off x="356886" y="412480"/>
            <a:ext cx="10039951" cy="708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33A8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600" dirty="0"/>
              <a:t>Příklady dobré praxe</a:t>
            </a:r>
          </a:p>
        </p:txBody>
      </p:sp>
    </p:spTree>
    <p:extLst>
      <p:ext uri="{BB962C8B-B14F-4D97-AF65-F5344CB8AC3E}">
        <p14:creationId xmlns:p14="http://schemas.microsoft.com/office/powerpoint/2010/main" val="1922803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B7F88DB-F02C-A4C6-486F-0B55D469CA87}"/>
              </a:ext>
            </a:extLst>
          </p:cNvPr>
          <p:cNvSpPr txBox="1"/>
          <p:nvPr/>
        </p:nvSpPr>
        <p:spPr>
          <a:xfrm>
            <a:off x="593765" y="1275210"/>
            <a:ext cx="4968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133A89"/>
                </a:solidFill>
                <a:latin typeface="Afacad"/>
                <a:ea typeface="Open Sans" panose="020B0606030504020204" pitchFamily="34" charset="0"/>
                <a:cs typeface="Open Sans" panose="020B0606030504020204" pitchFamily="34" charset="0"/>
              </a:rPr>
              <a:t>Sdílení - distribuční síť nebo LDS?</a:t>
            </a:r>
            <a:endParaRPr lang="cs-CZ" sz="1600" b="1" i="1" dirty="0">
              <a:solidFill>
                <a:srgbClr val="133A89"/>
              </a:solidFill>
              <a:latin typeface="Afacad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ED2A782-7004-4BCA-8834-5CABFEB13C44}"/>
              </a:ext>
            </a:extLst>
          </p:cNvPr>
          <p:cNvSpPr txBox="1"/>
          <p:nvPr/>
        </p:nvSpPr>
        <p:spPr>
          <a:xfrm>
            <a:off x="7429519" y="1392907"/>
            <a:ext cx="2768628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00000"/>
              </a:lnSpc>
              <a:spcBef>
                <a:spcPts val="600"/>
              </a:spcBef>
            </a:pPr>
            <a:r>
              <a:rPr lang="cs-CZ" b="1" dirty="0">
                <a:solidFill>
                  <a:srgbClr val="133A89"/>
                </a:solidFill>
                <a:latin typeface="Afacad"/>
                <a:ea typeface="Calibri" panose="020F0502020204030204" pitchFamily="34" charset="0"/>
              </a:rPr>
              <a:t>Malé Žernoseky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cs-CZ" sz="1600" dirty="0">
                <a:solidFill>
                  <a:srgbClr val="133A89"/>
                </a:solidFill>
                <a:effectLst/>
                <a:latin typeface="Afacad"/>
                <a:ea typeface="Calibri" panose="020F0502020204030204" pitchFamily="34" charset="0"/>
              </a:rPr>
              <a:t>mateřská školka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cs-CZ" sz="1600" dirty="0">
                <a:solidFill>
                  <a:srgbClr val="133A89"/>
                </a:solidFill>
                <a:latin typeface="Afacad"/>
                <a:ea typeface="Calibri" panose="020F0502020204030204" pitchFamily="34" charset="0"/>
              </a:rPr>
              <a:t>obecní úřad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cs-CZ" sz="1600" dirty="0">
                <a:solidFill>
                  <a:srgbClr val="133A89"/>
                </a:solidFill>
                <a:effectLst/>
                <a:latin typeface="Afacad"/>
                <a:ea typeface="Calibri" panose="020F0502020204030204" pitchFamily="34" charset="0"/>
              </a:rPr>
              <a:t>hasičárna/společenský sál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cs-CZ" sz="1600" dirty="0">
                <a:solidFill>
                  <a:srgbClr val="133A89"/>
                </a:solidFill>
                <a:latin typeface="Afacad"/>
                <a:ea typeface="Calibri" panose="020F0502020204030204" pitchFamily="34" charset="0"/>
              </a:rPr>
              <a:t>fotbalové hřiště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cs-CZ" sz="1600" dirty="0">
                <a:solidFill>
                  <a:srgbClr val="133A89"/>
                </a:solidFill>
                <a:effectLst/>
                <a:latin typeface="Afacad"/>
                <a:ea typeface="Calibri" panose="020F0502020204030204" pitchFamily="34" charset="0"/>
              </a:rPr>
              <a:t>bytový dům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A2E931E-2D7C-DD0F-E4D8-C17173B34855}"/>
              </a:ext>
            </a:extLst>
          </p:cNvPr>
          <p:cNvSpPr txBox="1"/>
          <p:nvPr/>
        </p:nvSpPr>
        <p:spPr>
          <a:xfrm>
            <a:off x="1309412" y="2489636"/>
            <a:ext cx="2768628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00000"/>
              </a:lnSpc>
              <a:spcBef>
                <a:spcPts val="600"/>
              </a:spcBef>
            </a:pPr>
            <a:r>
              <a:rPr lang="cs-CZ" b="1" dirty="0">
                <a:solidFill>
                  <a:srgbClr val="133A89"/>
                </a:solidFill>
                <a:latin typeface="Afacad"/>
                <a:ea typeface="Calibri" panose="020F0502020204030204" pitchFamily="34" charset="0"/>
              </a:rPr>
              <a:t>Lovosice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cs-CZ" sz="1600" dirty="0">
                <a:solidFill>
                  <a:srgbClr val="133A89"/>
                </a:solidFill>
                <a:effectLst/>
                <a:latin typeface="Afacad"/>
                <a:ea typeface="Calibri" panose="020F0502020204030204" pitchFamily="34" charset="0"/>
              </a:rPr>
              <a:t>zimní stadion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cs-CZ" sz="1600" dirty="0">
                <a:solidFill>
                  <a:srgbClr val="133A89"/>
                </a:solidFill>
                <a:latin typeface="Afacad"/>
                <a:ea typeface="Calibri" panose="020F0502020204030204" pitchFamily="34" charset="0"/>
              </a:rPr>
              <a:t>sportovní hala 2x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cs-CZ" sz="1600" dirty="0">
                <a:solidFill>
                  <a:srgbClr val="133A89"/>
                </a:solidFill>
                <a:latin typeface="Afacad"/>
                <a:ea typeface="Calibri" panose="020F0502020204030204" pitchFamily="34" charset="0"/>
              </a:rPr>
              <a:t>koupaliště</a:t>
            </a:r>
            <a:endParaRPr lang="cs-CZ" sz="1600" dirty="0">
              <a:solidFill>
                <a:srgbClr val="133A89"/>
              </a:solidFill>
              <a:effectLst/>
              <a:latin typeface="Afacad"/>
              <a:ea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cs-CZ" sz="1600" dirty="0">
                <a:solidFill>
                  <a:srgbClr val="133A89"/>
                </a:solidFill>
                <a:latin typeface="Afacad"/>
                <a:ea typeface="Calibri" panose="020F0502020204030204" pitchFamily="34" charset="0"/>
              </a:rPr>
              <a:t>atletický okruh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cs-CZ" sz="1600" dirty="0">
                <a:solidFill>
                  <a:srgbClr val="133A89"/>
                </a:solidFill>
                <a:latin typeface="Afacad"/>
                <a:ea typeface="Calibri" panose="020F0502020204030204" pitchFamily="34" charset="0"/>
              </a:rPr>
              <a:t>kurty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cs-CZ" sz="1600" dirty="0">
                <a:solidFill>
                  <a:srgbClr val="133A89"/>
                </a:solidFill>
                <a:effectLst/>
                <a:latin typeface="Afacad"/>
                <a:ea typeface="Calibri" panose="020F0502020204030204" pitchFamily="34" charset="0"/>
              </a:rPr>
              <a:t>plavecký bazén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cs-CZ" sz="1600" dirty="0">
                <a:solidFill>
                  <a:srgbClr val="133A89"/>
                </a:solidFill>
                <a:latin typeface="Afacad"/>
                <a:ea typeface="Calibri" panose="020F0502020204030204" pitchFamily="34" charset="0"/>
              </a:rPr>
              <a:t>ubytovna</a:t>
            </a:r>
            <a:endParaRPr lang="cs-CZ" sz="1600" dirty="0">
              <a:solidFill>
                <a:srgbClr val="133A89"/>
              </a:solidFill>
              <a:effectLst/>
              <a:latin typeface="Afacad"/>
              <a:ea typeface="Calibri" panose="020F050202020403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D4D0E71-6092-B7E3-86E4-AE22EA5AC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57" t="20399" r="45944" b="14908"/>
          <a:stretch/>
        </p:blipFill>
        <p:spPr>
          <a:xfrm>
            <a:off x="3940101" y="2859368"/>
            <a:ext cx="3243531" cy="3266716"/>
          </a:xfrm>
          <a:prstGeom prst="rect">
            <a:avLst/>
          </a:prstGeom>
        </p:spPr>
      </p:pic>
      <p:sp>
        <p:nvSpPr>
          <p:cNvPr id="16" name="Ovál 15">
            <a:extLst>
              <a:ext uri="{FF2B5EF4-FFF2-40B4-BE49-F238E27FC236}">
                <a16:creationId xmlns:a16="http://schemas.microsoft.com/office/drawing/2014/main" id="{13CEE0EA-85AE-6EBA-DE09-56E9FC4C45E2}"/>
              </a:ext>
            </a:extLst>
          </p:cNvPr>
          <p:cNvSpPr/>
          <p:nvPr/>
        </p:nvSpPr>
        <p:spPr>
          <a:xfrm>
            <a:off x="4556870" y="4085959"/>
            <a:ext cx="401149" cy="38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F039D9D3-DC29-24C1-D14C-900255D8101B}"/>
              </a:ext>
            </a:extLst>
          </p:cNvPr>
          <p:cNvSpPr/>
          <p:nvPr/>
        </p:nvSpPr>
        <p:spPr>
          <a:xfrm>
            <a:off x="4938261" y="5013298"/>
            <a:ext cx="401149" cy="38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042A5FCB-A6B1-BF87-BD6A-F3DE43B88823}"/>
              </a:ext>
            </a:extLst>
          </p:cNvPr>
          <p:cNvSpPr/>
          <p:nvPr/>
        </p:nvSpPr>
        <p:spPr>
          <a:xfrm>
            <a:off x="4701013" y="5307290"/>
            <a:ext cx="401149" cy="38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B841A386-9E40-36FA-65A1-77E726CE4D8D}"/>
              </a:ext>
            </a:extLst>
          </p:cNvPr>
          <p:cNvSpPr/>
          <p:nvPr/>
        </p:nvSpPr>
        <p:spPr>
          <a:xfrm>
            <a:off x="5339410" y="3697770"/>
            <a:ext cx="401149" cy="38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075E4672-6625-DE6F-1E16-EEF6E515ED40}"/>
              </a:ext>
            </a:extLst>
          </p:cNvPr>
          <p:cNvSpPr/>
          <p:nvPr/>
        </p:nvSpPr>
        <p:spPr>
          <a:xfrm>
            <a:off x="5160718" y="4145859"/>
            <a:ext cx="401149" cy="38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9908AB08-3C77-0B3D-1ECC-5BA24E1F3A45}"/>
              </a:ext>
            </a:extLst>
          </p:cNvPr>
          <p:cNvSpPr/>
          <p:nvPr/>
        </p:nvSpPr>
        <p:spPr>
          <a:xfrm>
            <a:off x="6054991" y="4555129"/>
            <a:ext cx="401149" cy="38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7D5BFD8C-DCA7-879C-64AF-DAD3EE518FA2}"/>
              </a:ext>
            </a:extLst>
          </p:cNvPr>
          <p:cNvSpPr/>
          <p:nvPr/>
        </p:nvSpPr>
        <p:spPr>
          <a:xfrm>
            <a:off x="5448780" y="4615029"/>
            <a:ext cx="401149" cy="38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B4AB7E80-F9DB-77E0-20CC-D93B8EB5D2F4}"/>
              </a:ext>
            </a:extLst>
          </p:cNvPr>
          <p:cNvSpPr/>
          <p:nvPr/>
        </p:nvSpPr>
        <p:spPr>
          <a:xfrm>
            <a:off x="5437648" y="5501384"/>
            <a:ext cx="401149" cy="38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5985EA5F-D0C8-803C-2A20-135EDD86E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8" t="18050" r="57471" b="13951"/>
          <a:stretch/>
        </p:blipFill>
        <p:spPr>
          <a:xfrm>
            <a:off x="9546820" y="2854723"/>
            <a:ext cx="1908606" cy="2819163"/>
          </a:xfrm>
          <a:prstGeom prst="rect">
            <a:avLst/>
          </a:prstGeom>
        </p:spPr>
      </p:pic>
      <p:sp>
        <p:nvSpPr>
          <p:cNvPr id="25" name="Ovál 24">
            <a:extLst>
              <a:ext uri="{FF2B5EF4-FFF2-40B4-BE49-F238E27FC236}">
                <a16:creationId xmlns:a16="http://schemas.microsoft.com/office/drawing/2014/main" id="{A2D7FBE0-5BBF-98DB-5C27-1259C182F10B}"/>
              </a:ext>
            </a:extLst>
          </p:cNvPr>
          <p:cNvSpPr/>
          <p:nvPr/>
        </p:nvSpPr>
        <p:spPr>
          <a:xfrm>
            <a:off x="10225154" y="3546967"/>
            <a:ext cx="401149" cy="38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18869300-B5E5-4934-57FE-3A98D042F053}"/>
              </a:ext>
            </a:extLst>
          </p:cNvPr>
          <p:cNvSpPr/>
          <p:nvPr/>
        </p:nvSpPr>
        <p:spPr>
          <a:xfrm>
            <a:off x="9551111" y="2776600"/>
            <a:ext cx="401149" cy="38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9DE5C794-3F80-F099-6082-6BEC45EEADCE}"/>
              </a:ext>
            </a:extLst>
          </p:cNvPr>
          <p:cNvSpPr/>
          <p:nvPr/>
        </p:nvSpPr>
        <p:spPr>
          <a:xfrm>
            <a:off x="9846734" y="5062605"/>
            <a:ext cx="401149" cy="38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A259B628-B625-E544-BAE9-2F9897F5DDC6}"/>
              </a:ext>
            </a:extLst>
          </p:cNvPr>
          <p:cNvSpPr/>
          <p:nvPr/>
        </p:nvSpPr>
        <p:spPr>
          <a:xfrm>
            <a:off x="10218981" y="4352043"/>
            <a:ext cx="401149" cy="38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Nadpis 4">
            <a:extLst>
              <a:ext uri="{FF2B5EF4-FFF2-40B4-BE49-F238E27FC236}">
                <a16:creationId xmlns:a16="http://schemas.microsoft.com/office/drawing/2014/main" id="{09CD274C-EF81-FF00-1213-62028184E0C3}"/>
              </a:ext>
            </a:extLst>
          </p:cNvPr>
          <p:cNvSpPr txBox="1">
            <a:spLocks/>
          </p:cNvSpPr>
          <p:nvPr/>
        </p:nvSpPr>
        <p:spPr>
          <a:xfrm>
            <a:off x="356886" y="412480"/>
            <a:ext cx="10039951" cy="708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33A8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600" dirty="0"/>
              <a:t>Příklady dobré praxe</a:t>
            </a:r>
          </a:p>
        </p:txBody>
      </p:sp>
    </p:spTree>
    <p:extLst>
      <p:ext uri="{BB962C8B-B14F-4D97-AF65-F5344CB8AC3E}">
        <p14:creationId xmlns:p14="http://schemas.microsoft.com/office/powerpoint/2010/main" val="2202616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7005CEA-A135-91DD-43D1-477386E6F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0" t="27893" r="52273" b="20159"/>
          <a:stretch/>
        </p:blipFill>
        <p:spPr>
          <a:xfrm>
            <a:off x="593765" y="1830272"/>
            <a:ext cx="8264461" cy="422614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BB4CA74-FAF6-AC4B-6FEA-9BB17759944A}"/>
              </a:ext>
            </a:extLst>
          </p:cNvPr>
          <p:cNvSpPr txBox="1"/>
          <p:nvPr/>
        </p:nvSpPr>
        <p:spPr>
          <a:xfrm>
            <a:off x="593765" y="1275210"/>
            <a:ext cx="5248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133A89"/>
                </a:solidFill>
                <a:latin typeface="Afacad"/>
                <a:ea typeface="Open Sans" panose="020B0606030504020204" pitchFamily="34" charset="0"/>
                <a:cs typeface="Open Sans" panose="020B0606030504020204" pitchFamily="34" charset="0"/>
              </a:rPr>
              <a:t>Městys Žernov (Náchod)</a:t>
            </a:r>
            <a:endParaRPr lang="cs-CZ" sz="1600" b="1" i="1" dirty="0">
              <a:solidFill>
                <a:srgbClr val="133A89"/>
              </a:solidFill>
              <a:latin typeface="Afacad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Nadpis 4">
            <a:extLst>
              <a:ext uri="{FF2B5EF4-FFF2-40B4-BE49-F238E27FC236}">
                <a16:creationId xmlns:a16="http://schemas.microsoft.com/office/drawing/2014/main" id="{451CF16D-484D-C577-A41A-C6B4078BF9F3}"/>
              </a:ext>
            </a:extLst>
          </p:cNvPr>
          <p:cNvSpPr txBox="1">
            <a:spLocks/>
          </p:cNvSpPr>
          <p:nvPr/>
        </p:nvSpPr>
        <p:spPr>
          <a:xfrm>
            <a:off x="356886" y="412480"/>
            <a:ext cx="10039951" cy="708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33A8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600" dirty="0"/>
              <a:t>Příklady dobré praxe</a:t>
            </a:r>
          </a:p>
        </p:txBody>
      </p:sp>
    </p:spTree>
    <p:extLst>
      <p:ext uri="{BB962C8B-B14F-4D97-AF65-F5344CB8AC3E}">
        <p14:creationId xmlns:p14="http://schemas.microsoft.com/office/powerpoint/2010/main" val="1689191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2A7A572-3EF3-16F9-3BE9-8944E18065B0}"/>
              </a:ext>
            </a:extLst>
          </p:cNvPr>
          <p:cNvSpPr txBox="1"/>
          <p:nvPr/>
        </p:nvSpPr>
        <p:spPr>
          <a:xfrm>
            <a:off x="357615" y="1099273"/>
            <a:ext cx="307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133A89"/>
                </a:solidFill>
                <a:latin typeface="Afacad"/>
                <a:ea typeface="Open Sans" panose="020B0606030504020204" pitchFamily="34" charset="0"/>
                <a:cs typeface="Open Sans" panose="020B0606030504020204" pitchFamily="34" charset="0"/>
              </a:rPr>
              <a:t>Horní Jiřetín (Most)</a:t>
            </a:r>
            <a:endParaRPr lang="cs-CZ" sz="1600" b="1" i="1" dirty="0">
              <a:solidFill>
                <a:srgbClr val="133A89"/>
              </a:solidFill>
              <a:latin typeface="Afacad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Obrázek 2">
            <a:extLst>
              <a:ext uri="{FF2B5EF4-FFF2-40B4-BE49-F238E27FC236}">
                <a16:creationId xmlns:a16="http://schemas.microsoft.com/office/drawing/2014/main" id="{D215E3EF-5598-DC5B-0A2A-F7DEE799C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176" y="1334590"/>
            <a:ext cx="4270077" cy="27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03F6BFB-4898-4FBD-B7E1-29472C231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45" y="3845228"/>
            <a:ext cx="1930820" cy="122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50" b="1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ptos" panose="020B0004020202020204" pitchFamily="34" charset="0"/>
                <a:cs typeface="Tahoma" panose="020B0604030504040204" pitchFamily="34" charset="0"/>
              </a:rPr>
              <a:t>FVE</a:t>
            </a:r>
            <a:r>
              <a:rPr kumimoji="0" lang="cs-CZ" altLang="cs-CZ" sz="80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050" b="1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ptos" panose="020B0004020202020204" pitchFamily="34" charset="0"/>
                <a:cs typeface="Tahoma" panose="020B0604030504040204" pitchFamily="34" charset="0"/>
              </a:rPr>
              <a:t>střecha školy</a:t>
            </a:r>
            <a:endParaRPr kumimoji="0" lang="cs-CZ" altLang="cs-CZ" sz="40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/>
                <a:cs typeface="Tahoma" panose="020B0604030504040204" pitchFamily="34" charset="0"/>
              </a:rPr>
              <a:t>9,7 </a:t>
            </a:r>
            <a:r>
              <a:rPr kumimoji="0" lang="cs-CZ" altLang="cs-CZ" sz="1050" b="0" i="0" u="none" strike="noStrike" cap="none" normalizeH="0" baseline="0" dirty="0" err="1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/>
                <a:cs typeface="Tahoma" panose="020B0604030504040204" pitchFamily="34" charset="0"/>
              </a:rPr>
              <a:t>kWp</a:t>
            </a:r>
            <a:endParaRPr kumimoji="0" lang="cs-CZ" altLang="cs-CZ" sz="40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/>
                <a:cs typeface="Tahoma" panose="020B0604030504040204" pitchFamily="34" charset="0"/>
              </a:rPr>
              <a:t>investice 300 000 Kč</a:t>
            </a:r>
            <a:endParaRPr kumimoji="0" lang="cs-CZ" altLang="cs-CZ" sz="40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/>
                <a:cs typeface="Tahoma" panose="020B0604030504040204" pitchFamily="34" charset="0"/>
              </a:rPr>
              <a:t>výroba 10 </a:t>
            </a:r>
            <a:r>
              <a:rPr kumimoji="0" lang="cs-CZ" altLang="cs-CZ" sz="1050" b="0" i="0" u="none" strike="noStrike" cap="none" normalizeH="0" baseline="0" dirty="0" err="1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/>
                <a:cs typeface="Tahoma" panose="020B0604030504040204" pitchFamily="34" charset="0"/>
              </a:rPr>
              <a:t>MWh</a:t>
            </a:r>
            <a:endParaRPr kumimoji="0" lang="cs-CZ" altLang="cs-CZ" sz="40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/>
                <a:cs typeface="Tahoma" panose="020B0604030504040204" pitchFamily="34" charset="0"/>
              </a:rPr>
              <a:t>spotřeba v budově 10 </a:t>
            </a:r>
            <a:r>
              <a:rPr kumimoji="0" lang="cs-CZ" altLang="cs-CZ" sz="1050" b="0" i="0" u="none" strike="noStrike" cap="none" normalizeH="0" baseline="0" dirty="0" err="1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/>
                <a:cs typeface="Tahoma" panose="020B0604030504040204" pitchFamily="34" charset="0"/>
              </a:rPr>
              <a:t>MWh</a:t>
            </a:r>
            <a:endParaRPr kumimoji="0" lang="cs-CZ" altLang="cs-CZ" sz="40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/>
                <a:cs typeface="Tahoma" panose="020B0604030504040204" pitchFamily="34" charset="0"/>
              </a:rPr>
              <a:t>úspora 50 000 Kč</a:t>
            </a:r>
            <a:endParaRPr kumimoji="0" lang="cs-CZ" altLang="cs-CZ" sz="40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/>
                <a:cs typeface="Tahoma" panose="020B0604030504040204" pitchFamily="34" charset="0"/>
              </a:rPr>
              <a:t>návratnost 6,0 let</a:t>
            </a:r>
            <a:endParaRPr kumimoji="0" lang="cs-CZ" altLang="cs-CZ" sz="40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</p:txBody>
      </p:sp>
      <p:pic>
        <p:nvPicPr>
          <p:cNvPr id="9" name="Obrázek 3">
            <a:extLst>
              <a:ext uri="{FF2B5EF4-FFF2-40B4-BE49-F238E27FC236}">
                <a16:creationId xmlns:a16="http://schemas.microsoft.com/office/drawing/2014/main" id="{8C884115-6472-DFD5-0E88-BA4C4C43B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5" y="1707651"/>
            <a:ext cx="3781500" cy="212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1BA10EDC-09E0-5133-0D6F-4B9F5465D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5384" y="4605889"/>
            <a:ext cx="4477839" cy="122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50" b="1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ptos" panose="020B0004020202020204" pitchFamily="34" charset="0"/>
                <a:cs typeface="Tahoma" panose="020B0604030504040204" pitchFamily="34" charset="0"/>
              </a:rPr>
              <a:t>Roz</a:t>
            </a:r>
            <a:r>
              <a:rPr lang="cs-CZ" altLang="cs-CZ" sz="1050" b="1" dirty="0">
                <a:solidFill>
                  <a:srgbClr val="133A89"/>
                </a:solidFill>
                <a:latin typeface="Afacad"/>
                <a:ea typeface="Aptos" panose="020B0004020202020204" pitchFamily="34" charset="0"/>
                <a:cs typeface="Tahoma" panose="020B0604030504040204" pitchFamily="34" charset="0"/>
              </a:rPr>
              <a:t>ší</a:t>
            </a:r>
            <a:r>
              <a:rPr kumimoji="0" lang="cs-CZ" altLang="cs-CZ" sz="1050" b="1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ptos" panose="020B0004020202020204" pitchFamily="34" charset="0"/>
                <a:cs typeface="Tahoma" panose="020B0604030504040204" pitchFamily="34" charset="0"/>
              </a:rPr>
              <a:t>ření FVE na střeše školy</a:t>
            </a:r>
            <a:endParaRPr kumimoji="0" lang="cs-CZ" altLang="cs-CZ" sz="105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 charset="-128"/>
                <a:cs typeface="Tahoma" panose="020B0604030504040204" pitchFamily="34" charset="0"/>
              </a:rPr>
              <a:t>37,44 </a:t>
            </a:r>
            <a:r>
              <a:rPr kumimoji="0" lang="cs-CZ" altLang="cs-CZ" sz="1050" b="0" i="0" u="none" strike="noStrike" cap="none" normalizeH="0" baseline="0" dirty="0" err="1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 charset="-128"/>
                <a:cs typeface="Tahoma" panose="020B0604030504040204" pitchFamily="34" charset="0"/>
              </a:rPr>
              <a:t>kWp</a:t>
            </a:r>
            <a:endParaRPr kumimoji="0" lang="cs-CZ" altLang="cs-CZ" sz="105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 charset="-128"/>
                <a:cs typeface="Tahoma" panose="020B0604030504040204" pitchFamily="34" charset="0"/>
              </a:rPr>
              <a:t>investice 1 200 000 Kč (dotace 323 681 Kč</a:t>
            </a:r>
            <a:r>
              <a:rPr lang="cs-CZ" altLang="cs-CZ" sz="1050" dirty="0">
                <a:solidFill>
                  <a:srgbClr val="133A89"/>
                </a:solidFill>
                <a:latin typeface="Afacad"/>
              </a:rPr>
              <a:t>, i</a:t>
            </a: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 charset="-128"/>
                <a:cs typeface="Tahoma" panose="020B0604030504040204" pitchFamily="34" charset="0"/>
              </a:rPr>
              <a:t>nvestice s dotací 876 319 Kč)</a:t>
            </a:r>
            <a:endParaRPr kumimoji="0" lang="cs-CZ" altLang="cs-CZ" sz="105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 charset="-128"/>
                <a:cs typeface="Tahoma" panose="020B0604030504040204" pitchFamily="34" charset="0"/>
              </a:rPr>
              <a:t>výroba 37,5 </a:t>
            </a:r>
            <a:r>
              <a:rPr kumimoji="0" lang="cs-CZ" altLang="cs-CZ" sz="1050" b="0" i="0" u="none" strike="noStrike" cap="none" normalizeH="0" baseline="0" dirty="0" err="1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 charset="-128"/>
                <a:cs typeface="Tahoma" panose="020B0604030504040204" pitchFamily="34" charset="0"/>
              </a:rPr>
              <a:t>MWh</a:t>
            </a:r>
            <a:endParaRPr kumimoji="0" lang="cs-CZ" altLang="cs-CZ" sz="105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 charset="-128"/>
                <a:cs typeface="Tahoma" panose="020B0604030504040204" pitchFamily="34" charset="0"/>
              </a:rPr>
              <a:t>spotřeba v DS 37,5 </a:t>
            </a:r>
            <a:r>
              <a:rPr kumimoji="0" lang="cs-CZ" altLang="cs-CZ" sz="1050" b="0" i="0" u="none" strike="noStrike" cap="none" normalizeH="0" baseline="0" dirty="0" err="1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 charset="-128"/>
                <a:cs typeface="Tahoma" panose="020B0604030504040204" pitchFamily="34" charset="0"/>
              </a:rPr>
              <a:t>MWh</a:t>
            </a:r>
            <a:endParaRPr kumimoji="0" lang="cs-CZ" altLang="cs-CZ" sz="105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 charset="-128"/>
                <a:cs typeface="Tahoma" panose="020B0604030504040204" pitchFamily="34" charset="0"/>
              </a:rPr>
              <a:t>úspora 187 500 Kč</a:t>
            </a:r>
            <a:endParaRPr kumimoji="0" lang="cs-CZ" altLang="cs-CZ" sz="105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050" b="0" i="0" u="none" strike="noStrike" cap="none" normalizeH="0" baseline="0" dirty="0">
                <a:ln>
                  <a:noFill/>
                </a:ln>
                <a:solidFill>
                  <a:srgbClr val="133A89"/>
                </a:solidFill>
                <a:effectLst/>
                <a:latin typeface="Afacad"/>
                <a:ea typeface="ArialMT" charset="-128"/>
                <a:cs typeface="Tahoma" panose="020B0604030504040204" pitchFamily="34" charset="0"/>
              </a:rPr>
              <a:t>návratnost 4,7 let</a:t>
            </a:r>
            <a:endParaRPr kumimoji="0" lang="cs-CZ" altLang="cs-CZ" sz="1050" b="0" i="0" u="none" strike="noStrike" cap="none" normalizeH="0" baseline="0" dirty="0">
              <a:ln>
                <a:noFill/>
              </a:ln>
              <a:solidFill>
                <a:srgbClr val="133A89"/>
              </a:solidFill>
              <a:effectLst/>
              <a:latin typeface="Afacad"/>
            </a:endParaRPr>
          </a:p>
        </p:txBody>
      </p:sp>
      <p:pic>
        <p:nvPicPr>
          <p:cNvPr id="11" name="Obrázek 4">
            <a:extLst>
              <a:ext uri="{FF2B5EF4-FFF2-40B4-BE49-F238E27FC236}">
                <a16:creationId xmlns:a16="http://schemas.microsoft.com/office/drawing/2014/main" id="{A24D2031-6107-523C-EF71-1CA00C3A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22" y="4262138"/>
            <a:ext cx="2208362" cy="20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8B0738E-2960-4FF3-B8AF-414F20EF09F5}"/>
              </a:ext>
            </a:extLst>
          </p:cNvPr>
          <p:cNvSpPr txBox="1"/>
          <p:nvPr/>
        </p:nvSpPr>
        <p:spPr>
          <a:xfrm>
            <a:off x="9198887" y="2011829"/>
            <a:ext cx="2675568" cy="1934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000" kern="100" dirty="0">
                <a:solidFill>
                  <a:srgbClr val="133A89"/>
                </a:solidFill>
                <a:effectLst/>
                <a:latin typeface="Afacad"/>
                <a:ea typeface="ArialMT"/>
                <a:cs typeface="Times New Roman" panose="02020603050405020304" pitchFamily="18" charset="0"/>
              </a:rPr>
              <a:t>do LDS jsou zapojeny 2 školy, budova pošty (9 bytů, pošta, restaurace), dům č.p. 37, dům č.p. 33 (4 byty), objekt mlýna (18 bytů), bývalé nádraží s hotelem, kulturní dům a dům č.p. 20 (7 bytů) </a:t>
            </a:r>
            <a:endParaRPr lang="cs-CZ" sz="900" kern="100" dirty="0">
              <a:solidFill>
                <a:srgbClr val="133A89"/>
              </a:solidFill>
              <a:effectLst/>
              <a:latin typeface="Afacad"/>
              <a:ea typeface="ArialMT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000" kern="100" dirty="0">
                <a:solidFill>
                  <a:srgbClr val="133A89"/>
                </a:solidFill>
                <a:effectLst/>
                <a:latin typeface="Afacad"/>
                <a:ea typeface="ArialMT"/>
                <a:cs typeface="Times New Roman" panose="02020603050405020304" pitchFamily="18" charset="0"/>
              </a:rPr>
              <a:t>obec vlastní 2 trafostanice – 1 zapojena do LDS, na druhou bude napojeno VO</a:t>
            </a:r>
            <a:endParaRPr lang="cs-CZ" sz="900" kern="100" dirty="0">
              <a:solidFill>
                <a:srgbClr val="133A89"/>
              </a:solidFill>
              <a:effectLst/>
              <a:latin typeface="Afacad"/>
              <a:ea typeface="ArialMT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000" kern="100" dirty="0">
                <a:solidFill>
                  <a:srgbClr val="133A89"/>
                </a:solidFill>
                <a:latin typeface="Afacad"/>
                <a:ea typeface="ArialMT"/>
                <a:cs typeface="Times New Roman" panose="02020603050405020304" pitchFamily="18" charset="0"/>
              </a:rPr>
              <a:t>d</a:t>
            </a:r>
            <a:r>
              <a:rPr lang="cs-CZ" sz="1000" kern="100" dirty="0">
                <a:solidFill>
                  <a:srgbClr val="133A89"/>
                </a:solidFill>
                <a:effectLst/>
                <a:latin typeface="Afacad"/>
                <a:ea typeface="ArialMT"/>
                <a:cs typeface="Times New Roman" panose="02020603050405020304" pitchFamily="18" charset="0"/>
              </a:rPr>
              <a:t>o LDS zapojeny 2 FVE o celkovém výkonu do 50 </a:t>
            </a:r>
            <a:r>
              <a:rPr lang="cs-CZ" sz="1000" kern="100" dirty="0" err="1">
                <a:solidFill>
                  <a:srgbClr val="133A89"/>
                </a:solidFill>
                <a:effectLst/>
                <a:latin typeface="Afacad"/>
                <a:ea typeface="ArialMT"/>
                <a:cs typeface="Times New Roman" panose="02020603050405020304" pitchFamily="18" charset="0"/>
              </a:rPr>
              <a:t>kWp</a:t>
            </a:r>
            <a:endParaRPr lang="cs-CZ" sz="1000" kern="100" dirty="0">
              <a:solidFill>
                <a:srgbClr val="133A89"/>
              </a:solidFill>
              <a:effectLst/>
              <a:latin typeface="Afacad"/>
              <a:ea typeface="ArialMT"/>
              <a:cs typeface="Times New Roman" panose="02020603050405020304" pitchFamily="18" charset="0"/>
            </a:endParaRPr>
          </a:p>
          <a:p>
            <a:pPr marL="171450" lvl="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800" kern="100" dirty="0">
                <a:solidFill>
                  <a:srgbClr val="133A89"/>
                </a:solidFill>
                <a:effectLst/>
                <a:latin typeface="Afacad"/>
                <a:ea typeface="ArialMT"/>
                <a:cs typeface="Times New Roman" panose="02020603050405020304" pitchFamily="18" charset="0"/>
              </a:rPr>
              <a:t>Modernizace VO (450 lamp) – pokles nákladů ze 480 tisíc Kč na 140 tisíc Kč ročně (návratnost 6 až 7 let)</a:t>
            </a:r>
          </a:p>
        </p:txBody>
      </p:sp>
      <p:sp>
        <p:nvSpPr>
          <p:cNvPr id="13" name="Nadpis 4">
            <a:extLst>
              <a:ext uri="{FF2B5EF4-FFF2-40B4-BE49-F238E27FC236}">
                <a16:creationId xmlns:a16="http://schemas.microsoft.com/office/drawing/2014/main" id="{794E5F09-A624-A0FA-8E16-EFAF616FC5F6}"/>
              </a:ext>
            </a:extLst>
          </p:cNvPr>
          <p:cNvSpPr txBox="1">
            <a:spLocks/>
          </p:cNvSpPr>
          <p:nvPr/>
        </p:nvSpPr>
        <p:spPr>
          <a:xfrm>
            <a:off x="356886" y="412480"/>
            <a:ext cx="10039951" cy="708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33A8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600" dirty="0"/>
              <a:t>Příklady dobré praxe</a:t>
            </a:r>
          </a:p>
        </p:txBody>
      </p:sp>
    </p:spTree>
    <p:extLst>
      <p:ext uri="{BB962C8B-B14F-4D97-AF65-F5344CB8AC3E}">
        <p14:creationId xmlns:p14="http://schemas.microsoft.com/office/powerpoint/2010/main" val="2200179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4">
            <a:extLst>
              <a:ext uri="{FF2B5EF4-FFF2-40B4-BE49-F238E27FC236}">
                <a16:creationId xmlns:a16="http://schemas.microsoft.com/office/drawing/2014/main" id="{E66A3716-4634-3470-CCC4-5F0491C0286B}"/>
              </a:ext>
            </a:extLst>
          </p:cNvPr>
          <p:cNvSpPr txBox="1">
            <a:spLocks/>
          </p:cNvSpPr>
          <p:nvPr/>
        </p:nvSpPr>
        <p:spPr>
          <a:xfrm>
            <a:off x="356886" y="412480"/>
            <a:ext cx="10039951" cy="708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33A8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600" dirty="0"/>
              <a:t>Priority</a:t>
            </a:r>
          </a:p>
        </p:txBody>
      </p:sp>
      <p:sp>
        <p:nvSpPr>
          <p:cNvPr id="2" name="Zástupný text 2">
            <a:extLst>
              <a:ext uri="{FF2B5EF4-FFF2-40B4-BE49-F238E27FC236}">
                <a16:creationId xmlns:a16="http://schemas.microsoft.com/office/drawing/2014/main" id="{0D44F880-DF1C-F196-8ABC-3281294838BE}"/>
              </a:ext>
            </a:extLst>
          </p:cNvPr>
          <p:cNvSpPr txBox="1">
            <a:spLocks/>
          </p:cNvSpPr>
          <p:nvPr/>
        </p:nvSpPr>
        <p:spPr>
          <a:xfrm>
            <a:off x="527286" y="1446452"/>
            <a:ext cx="10039951" cy="40644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0" i="0" dirty="0">
                <a:solidFill>
                  <a:srgbClr val="133A89"/>
                </a:solidFill>
                <a:effectLst/>
                <a:latin typeface="Afacad" pitchFamily="2" charset="-18"/>
                <a:cs typeface="Afacad" pitchFamily="2" charset="-18"/>
              </a:rPr>
              <a:t>lidské zdroje</a:t>
            </a:r>
          </a:p>
          <a:p>
            <a:r>
              <a:rPr lang="cs-CZ" sz="20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hledání synergií</a:t>
            </a:r>
          </a:p>
          <a:p>
            <a:r>
              <a:rPr lang="cs-CZ" sz="2000" dirty="0" err="1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Energy</a:t>
            </a:r>
            <a:r>
              <a:rPr lang="cs-CZ" sz="20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 </a:t>
            </a:r>
            <a:r>
              <a:rPr lang="cs-CZ" sz="2000" dirty="0" err="1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Efficiency</a:t>
            </a:r>
            <a:r>
              <a:rPr lang="cs-CZ" sz="20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 </a:t>
            </a:r>
            <a:r>
              <a:rPr lang="cs-CZ" sz="2000" dirty="0" err="1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First</a:t>
            </a:r>
            <a:r>
              <a:rPr lang="cs-CZ" sz="20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 (EE1s) </a:t>
            </a:r>
            <a:r>
              <a:rPr lang="cs-CZ" sz="2000" dirty="0" err="1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principle</a:t>
            </a:r>
            <a:r>
              <a:rPr lang="cs-CZ" sz="20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 (zásada energetické účinnosti na prvním místě)</a:t>
            </a:r>
          </a:p>
          <a:p>
            <a:pPr lvl="1"/>
            <a:r>
              <a:rPr lang="cs-CZ" sz="18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maximalizace úspor energie</a:t>
            </a:r>
          </a:p>
          <a:p>
            <a:pPr lvl="1"/>
            <a:r>
              <a:rPr lang="cs-CZ" sz="18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nákladová efektivita</a:t>
            </a:r>
          </a:p>
          <a:p>
            <a:pPr lvl="1"/>
            <a:r>
              <a:rPr lang="cs-CZ" sz="18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udržitelnost</a:t>
            </a:r>
          </a:p>
          <a:p>
            <a:pPr lvl="1"/>
            <a:r>
              <a:rPr lang="cs-CZ" sz="18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integrace</a:t>
            </a:r>
          </a:p>
          <a:p>
            <a:r>
              <a:rPr lang="cs-CZ" sz="20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dlouhodobé financování</a:t>
            </a:r>
          </a:p>
          <a:p>
            <a:pPr lvl="1"/>
            <a:r>
              <a:rPr lang="cs-CZ" sz="18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SKF, kraj, obce, EU LIFE/</a:t>
            </a:r>
            <a:r>
              <a:rPr lang="cs-CZ" sz="1800" dirty="0" err="1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Interreg</a:t>
            </a:r>
            <a:r>
              <a:rPr lang="cs-CZ" sz="18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/…, vlastní činnost… </a:t>
            </a:r>
          </a:p>
        </p:txBody>
      </p:sp>
    </p:spTree>
    <p:extLst>
      <p:ext uri="{BB962C8B-B14F-4D97-AF65-F5344CB8AC3E}">
        <p14:creationId xmlns:p14="http://schemas.microsoft.com/office/powerpoint/2010/main" val="1244570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F8D66C-FB10-4EFB-ECAE-4D5A6AEB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923" y="2766218"/>
            <a:ext cx="6873466" cy="1325563"/>
          </a:xfrm>
        </p:spPr>
        <p:txBody>
          <a:bodyPr>
            <a:normAutofit/>
          </a:bodyPr>
          <a:lstStyle/>
          <a:p>
            <a:r>
              <a:rPr lang="cs-CZ" sz="6000" dirty="0"/>
              <a:t>Díky za pozornost!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3676B7-4058-7252-ED50-C89BF7CF1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48" y="5653118"/>
            <a:ext cx="3737164" cy="66334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58A412E-50E2-7E34-0F39-D8D588F3FE75}"/>
              </a:ext>
            </a:extLst>
          </p:cNvPr>
          <p:cNvSpPr txBox="1"/>
          <p:nvPr/>
        </p:nvSpPr>
        <p:spPr>
          <a:xfrm>
            <a:off x="679848" y="4729788"/>
            <a:ext cx="37371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Mgr. David Matuška</a:t>
            </a:r>
          </a:p>
          <a:p>
            <a:r>
              <a:rPr lang="cs-CZ" sz="1800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matuska@kr</a:t>
            </a:r>
            <a:r>
              <a:rPr lang="cs-CZ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-s.cz</a:t>
            </a:r>
            <a:endParaRPr lang="cs-CZ" dirty="0">
              <a:solidFill>
                <a:srgbClr val="34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>
                <a:solidFill>
                  <a:srgbClr val="34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774 960 997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9474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0D3BDABC-86E8-7A05-F6C8-82B30298ECB0}"/>
              </a:ext>
            </a:extLst>
          </p:cNvPr>
          <p:cNvSpPr txBox="1">
            <a:spLocks/>
          </p:cNvSpPr>
          <p:nvPr/>
        </p:nvSpPr>
        <p:spPr>
          <a:xfrm>
            <a:off x="527287" y="459375"/>
            <a:ext cx="8596668" cy="68113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dirty="0">
                <a:solidFill>
                  <a:srgbClr val="133A89"/>
                </a:solidFill>
                <a:latin typeface="+mn-lt"/>
              </a:rPr>
              <a:t>Renovační vlna</a:t>
            </a:r>
            <a:br>
              <a:rPr lang="cs-CZ" b="1" dirty="0">
                <a:solidFill>
                  <a:srgbClr val="133A89"/>
                </a:solidFill>
                <a:latin typeface="+mn-lt"/>
              </a:rPr>
            </a:br>
            <a:br>
              <a:rPr lang="cs-CZ" b="1" dirty="0">
                <a:solidFill>
                  <a:srgbClr val="133A89"/>
                </a:solidFill>
                <a:latin typeface="+mn-lt"/>
              </a:rPr>
            </a:br>
            <a:endParaRPr lang="cs-CZ" b="1" dirty="0">
              <a:solidFill>
                <a:srgbClr val="133A89"/>
              </a:solidFill>
              <a:latin typeface="+mn-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CE41440-8CA2-5B9A-619D-0282AE19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8" t="32977" r="60921" b="15199"/>
          <a:stretch/>
        </p:blipFill>
        <p:spPr>
          <a:xfrm>
            <a:off x="4680213" y="2293916"/>
            <a:ext cx="6870441" cy="406954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0066737-3AB1-86A1-8162-2A971E74289C}"/>
              </a:ext>
            </a:extLst>
          </p:cNvPr>
          <p:cNvSpPr txBox="1"/>
          <p:nvPr/>
        </p:nvSpPr>
        <p:spPr>
          <a:xfrm>
            <a:off x="7775887" y="2475514"/>
            <a:ext cx="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DEE209F-103A-582A-6B79-68A9080DB1C3}"/>
              </a:ext>
            </a:extLst>
          </p:cNvPr>
          <p:cNvSpPr txBox="1"/>
          <p:nvPr/>
        </p:nvSpPr>
        <p:spPr>
          <a:xfrm>
            <a:off x="6667527" y="2795494"/>
            <a:ext cx="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696C35B-5F8A-9C8C-5F92-E95A731E8E4E}"/>
              </a:ext>
            </a:extLst>
          </p:cNvPr>
          <p:cNvSpPr txBox="1"/>
          <p:nvPr/>
        </p:nvSpPr>
        <p:spPr>
          <a:xfrm>
            <a:off x="5765534" y="4630173"/>
            <a:ext cx="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186E6D0-E39D-1B4C-8656-04B3174F8D4A}"/>
              </a:ext>
            </a:extLst>
          </p:cNvPr>
          <p:cNvSpPr txBox="1"/>
          <p:nvPr/>
        </p:nvSpPr>
        <p:spPr>
          <a:xfrm>
            <a:off x="5280972" y="3227350"/>
            <a:ext cx="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CDDBDAD-FC03-8308-1203-7D0C96032AB7}"/>
              </a:ext>
            </a:extLst>
          </p:cNvPr>
          <p:cNvSpPr txBox="1"/>
          <p:nvPr/>
        </p:nvSpPr>
        <p:spPr>
          <a:xfrm>
            <a:off x="8495362" y="4914722"/>
            <a:ext cx="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CB7FEDE-4927-9013-1971-09C9F1BD36C2}"/>
              </a:ext>
            </a:extLst>
          </p:cNvPr>
          <p:cNvSpPr txBox="1"/>
          <p:nvPr/>
        </p:nvSpPr>
        <p:spPr>
          <a:xfrm>
            <a:off x="7450423" y="3779441"/>
            <a:ext cx="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529AF54-1BEF-5A7E-5D5B-703B6DFA1946}"/>
              </a:ext>
            </a:extLst>
          </p:cNvPr>
          <p:cNvSpPr txBox="1"/>
          <p:nvPr/>
        </p:nvSpPr>
        <p:spPr>
          <a:xfrm>
            <a:off x="6992991" y="3487732"/>
            <a:ext cx="48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0868CF2-7BCB-EABC-317B-1474A757E6C3}"/>
              </a:ext>
            </a:extLst>
          </p:cNvPr>
          <p:cNvSpPr txBox="1"/>
          <p:nvPr/>
        </p:nvSpPr>
        <p:spPr>
          <a:xfrm>
            <a:off x="9469722" y="4177150"/>
            <a:ext cx="48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391AEDE-FBE2-EE2E-4A47-79B494BA9D29}"/>
              </a:ext>
            </a:extLst>
          </p:cNvPr>
          <p:cNvSpPr txBox="1"/>
          <p:nvPr/>
        </p:nvSpPr>
        <p:spPr>
          <a:xfrm>
            <a:off x="8871553" y="4260841"/>
            <a:ext cx="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F405584-E552-A343-E233-49355F3AA2C0}"/>
              </a:ext>
            </a:extLst>
          </p:cNvPr>
          <p:cNvSpPr txBox="1"/>
          <p:nvPr/>
        </p:nvSpPr>
        <p:spPr>
          <a:xfrm>
            <a:off x="9305320" y="5080834"/>
            <a:ext cx="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628700D-275E-FB99-002B-1128002F0AC8}"/>
              </a:ext>
            </a:extLst>
          </p:cNvPr>
          <p:cNvSpPr txBox="1"/>
          <p:nvPr/>
        </p:nvSpPr>
        <p:spPr>
          <a:xfrm>
            <a:off x="10060130" y="5284054"/>
            <a:ext cx="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ADBE3E4-ADFF-B3D9-3A25-DEDB4DA5DBF9}"/>
              </a:ext>
            </a:extLst>
          </p:cNvPr>
          <p:cNvSpPr txBox="1"/>
          <p:nvPr/>
        </p:nvSpPr>
        <p:spPr>
          <a:xfrm>
            <a:off x="8546089" y="3410109"/>
            <a:ext cx="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47F459C-DEA8-B0A9-5BBB-1D3D14E52831}"/>
              </a:ext>
            </a:extLst>
          </p:cNvPr>
          <p:cNvSpPr txBox="1"/>
          <p:nvPr/>
        </p:nvSpPr>
        <p:spPr>
          <a:xfrm>
            <a:off x="10831577" y="4361816"/>
            <a:ext cx="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FFFF00"/>
                </a:highlight>
                <a:sym typeface="Wingdings 2" panose="05020102010507070707" pitchFamily="18" charset="2"/>
              </a:rPr>
              <a:t></a:t>
            </a:r>
            <a:endParaRPr lang="cs-CZ" dirty="0">
              <a:highlight>
                <a:srgbClr val="FFFF00"/>
              </a:highlight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0FE8F91-8432-895D-2D9B-CA37E81DC258}"/>
              </a:ext>
            </a:extLst>
          </p:cNvPr>
          <p:cNvSpPr txBox="1"/>
          <p:nvPr/>
        </p:nvSpPr>
        <p:spPr>
          <a:xfrm>
            <a:off x="7059986" y="5450166"/>
            <a:ext cx="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  <a:sym typeface="Wingdings" panose="05000000000000000000" pitchFamily="2" charset="2"/>
              </a:rPr>
              <a:t></a:t>
            </a:r>
            <a:endParaRPr lang="cs-CZ" dirty="0">
              <a:highlight>
                <a:srgbClr val="00FF00"/>
              </a:highlight>
            </a:endParaRPr>
          </a:p>
        </p:txBody>
      </p:sp>
      <p:sp>
        <p:nvSpPr>
          <p:cNvPr id="25" name="Zástupný text 2">
            <a:extLst>
              <a:ext uri="{FF2B5EF4-FFF2-40B4-BE49-F238E27FC236}">
                <a16:creationId xmlns:a16="http://schemas.microsoft.com/office/drawing/2014/main" id="{335B5CE1-7FF2-0C53-AABA-4CA32AF0B4D5}"/>
              </a:ext>
            </a:extLst>
          </p:cNvPr>
          <p:cNvSpPr txBox="1">
            <a:spLocks/>
          </p:cNvSpPr>
          <p:nvPr/>
        </p:nvSpPr>
        <p:spPr>
          <a:xfrm>
            <a:off x="527287" y="1317792"/>
            <a:ext cx="8596668" cy="18812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133A89"/>
                </a:solidFill>
              </a:rPr>
              <a:t>Krajská spolupráce</a:t>
            </a:r>
          </a:p>
          <a:p>
            <a:pPr lvl="1"/>
            <a:r>
              <a:rPr lang="cs-CZ" dirty="0">
                <a:solidFill>
                  <a:srgbClr val="133A89"/>
                </a:solidFill>
              </a:rPr>
              <a:t>13 krajů podalo žádost s tím, že chtějí zahájit aktivity od 1.1.2026</a:t>
            </a:r>
          </a:p>
          <a:p>
            <a:pPr lvl="1"/>
            <a:r>
              <a:rPr lang="cs-CZ" dirty="0">
                <a:solidFill>
                  <a:srgbClr val="133A89"/>
                </a:solidFill>
              </a:rPr>
              <a:t>1.etapa do 05/26</a:t>
            </a:r>
          </a:p>
          <a:p>
            <a:pPr lvl="1"/>
            <a:r>
              <a:rPr lang="cs-CZ" dirty="0">
                <a:solidFill>
                  <a:srgbClr val="133A89"/>
                </a:solidFill>
              </a:rPr>
              <a:t>2. etapa 06/26-12/28 + rok 2029</a:t>
            </a:r>
          </a:p>
          <a:p>
            <a:pPr lvl="1"/>
            <a:r>
              <a:rPr lang="cs-CZ" dirty="0">
                <a:solidFill>
                  <a:srgbClr val="133A89"/>
                </a:solidFill>
              </a:rPr>
              <a:t>až 150 sdílených EM</a:t>
            </a:r>
          </a:p>
        </p:txBody>
      </p:sp>
    </p:spTree>
    <p:extLst>
      <p:ext uri="{BB962C8B-B14F-4D97-AF65-F5344CB8AC3E}">
        <p14:creationId xmlns:p14="http://schemas.microsoft.com/office/powerpoint/2010/main" val="1828656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0D3BDABC-86E8-7A05-F6C8-82B30298ECB0}"/>
              </a:ext>
            </a:extLst>
          </p:cNvPr>
          <p:cNvSpPr txBox="1">
            <a:spLocks/>
          </p:cNvSpPr>
          <p:nvPr/>
        </p:nvSpPr>
        <p:spPr>
          <a:xfrm>
            <a:off x="527287" y="459375"/>
            <a:ext cx="8596668" cy="68113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dirty="0">
                <a:solidFill>
                  <a:srgbClr val="133A89"/>
                </a:solidFill>
                <a:latin typeface="+mn-lt"/>
              </a:rPr>
              <a:t>Renovační vlna</a:t>
            </a:r>
            <a:br>
              <a:rPr lang="cs-CZ" b="1" dirty="0">
                <a:solidFill>
                  <a:srgbClr val="133A89"/>
                </a:solidFill>
                <a:latin typeface="+mn-lt"/>
              </a:rPr>
            </a:br>
            <a:br>
              <a:rPr lang="cs-CZ" b="1" dirty="0">
                <a:solidFill>
                  <a:srgbClr val="133A89"/>
                </a:solidFill>
                <a:latin typeface="+mn-lt"/>
              </a:rPr>
            </a:br>
            <a:endParaRPr lang="cs-CZ" b="1" dirty="0">
              <a:solidFill>
                <a:srgbClr val="133A89"/>
              </a:solidFill>
              <a:latin typeface="+mn-lt"/>
            </a:endParaRPr>
          </a:p>
        </p:txBody>
      </p:sp>
      <p:sp>
        <p:nvSpPr>
          <p:cNvPr id="25" name="Zástupný text 2">
            <a:extLst>
              <a:ext uri="{FF2B5EF4-FFF2-40B4-BE49-F238E27FC236}">
                <a16:creationId xmlns:a16="http://schemas.microsoft.com/office/drawing/2014/main" id="{335B5CE1-7FF2-0C53-AABA-4CA32AF0B4D5}"/>
              </a:ext>
            </a:extLst>
          </p:cNvPr>
          <p:cNvSpPr txBox="1">
            <a:spLocks/>
          </p:cNvSpPr>
          <p:nvPr/>
        </p:nvSpPr>
        <p:spPr>
          <a:xfrm>
            <a:off x="527287" y="1317792"/>
            <a:ext cx="8596668" cy="18812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133A89"/>
                </a:solidFill>
              </a:rPr>
              <a:t>Krajská spolupráce</a:t>
            </a:r>
          </a:p>
          <a:p>
            <a:pPr lvl="1"/>
            <a:r>
              <a:rPr lang="cs-CZ" dirty="0">
                <a:solidFill>
                  <a:srgbClr val="133A89"/>
                </a:solidFill>
              </a:rPr>
              <a:t>nezávislost</a:t>
            </a:r>
          </a:p>
          <a:p>
            <a:pPr lvl="1"/>
            <a:r>
              <a:rPr lang="cs-CZ" sz="1600" dirty="0">
                <a:solidFill>
                  <a:srgbClr val="133A89"/>
                </a:solidFill>
              </a:rPr>
              <a:t>systémovost</a:t>
            </a:r>
          </a:p>
          <a:p>
            <a:pPr lvl="1"/>
            <a:r>
              <a:rPr lang="cs-CZ" sz="1600" dirty="0">
                <a:solidFill>
                  <a:srgbClr val="133A89"/>
                </a:solidFill>
              </a:rPr>
              <a:t>celoplošnost (přístup ke službě)</a:t>
            </a:r>
          </a:p>
          <a:p>
            <a:pPr lvl="1"/>
            <a:r>
              <a:rPr lang="cs-CZ" sz="1600" dirty="0">
                <a:solidFill>
                  <a:srgbClr val="133A89"/>
                </a:solidFill>
              </a:rPr>
              <a:t>data na úrovni krajů/ČR</a:t>
            </a:r>
          </a:p>
          <a:p>
            <a:pPr lvl="1"/>
            <a:endParaRPr lang="cs-CZ" dirty="0">
              <a:solidFill>
                <a:srgbClr val="133A89"/>
              </a:solidFill>
            </a:endParaRPr>
          </a:p>
          <a:p>
            <a:pPr lvl="1"/>
            <a:r>
              <a:rPr lang="cs-CZ" sz="1600" b="1" i="1" dirty="0">
                <a:solidFill>
                  <a:srgbClr val="133A89"/>
                </a:solidFill>
              </a:rPr>
              <a:t>financování, udržitelnost</a:t>
            </a:r>
          </a:p>
          <a:p>
            <a:pPr lvl="1"/>
            <a:r>
              <a:rPr lang="cs-CZ" sz="1600" dirty="0">
                <a:solidFill>
                  <a:srgbClr val="133A89"/>
                </a:solidFill>
              </a:rPr>
              <a:t>zapojení všech aktérů (síť VE - TCUK, MAS, ES)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CF21FB3-81F6-663D-4746-F49CA8C96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7834" y="799942"/>
            <a:ext cx="6186879" cy="464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50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0D3BDABC-86E8-7A05-F6C8-82B30298ECB0}"/>
              </a:ext>
            </a:extLst>
          </p:cNvPr>
          <p:cNvSpPr txBox="1">
            <a:spLocks/>
          </p:cNvSpPr>
          <p:nvPr/>
        </p:nvSpPr>
        <p:spPr>
          <a:xfrm>
            <a:off x="527287" y="459375"/>
            <a:ext cx="8596668" cy="68113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dirty="0">
                <a:solidFill>
                  <a:srgbClr val="133A89"/>
                </a:solidFill>
                <a:latin typeface="+mn-lt"/>
              </a:rPr>
              <a:t>Renovační vlna</a:t>
            </a:r>
            <a:br>
              <a:rPr lang="cs-CZ" b="1" dirty="0">
                <a:solidFill>
                  <a:srgbClr val="133A89"/>
                </a:solidFill>
                <a:latin typeface="+mn-lt"/>
              </a:rPr>
            </a:br>
            <a:br>
              <a:rPr lang="cs-CZ" b="1" dirty="0">
                <a:solidFill>
                  <a:srgbClr val="133A89"/>
                </a:solidFill>
                <a:latin typeface="+mn-lt"/>
              </a:rPr>
            </a:br>
            <a:endParaRPr lang="cs-CZ" b="1" dirty="0">
              <a:solidFill>
                <a:srgbClr val="133A89"/>
              </a:solidFill>
              <a:latin typeface="+mn-lt"/>
            </a:endParaRPr>
          </a:p>
        </p:txBody>
      </p:sp>
      <p:sp>
        <p:nvSpPr>
          <p:cNvPr id="25" name="Zástupný text 2">
            <a:extLst>
              <a:ext uri="{FF2B5EF4-FFF2-40B4-BE49-F238E27FC236}">
                <a16:creationId xmlns:a16="http://schemas.microsoft.com/office/drawing/2014/main" id="{335B5CE1-7FF2-0C53-AABA-4CA32AF0B4D5}"/>
              </a:ext>
            </a:extLst>
          </p:cNvPr>
          <p:cNvSpPr txBox="1">
            <a:spLocks/>
          </p:cNvSpPr>
          <p:nvPr/>
        </p:nvSpPr>
        <p:spPr>
          <a:xfrm>
            <a:off x="527287" y="1317791"/>
            <a:ext cx="10526536" cy="50808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133A89"/>
                </a:solidFill>
              </a:rPr>
              <a:t>Vzdělávání</a:t>
            </a:r>
            <a:r>
              <a:rPr lang="cs-CZ" sz="1600" dirty="0">
                <a:solidFill>
                  <a:srgbClr val="133A89"/>
                </a:solidFill>
              </a:rPr>
              <a:t> (Výzva NPO č. 17/2025: Školení energetických poradců a manažerů)</a:t>
            </a:r>
            <a:endParaRPr lang="cs-CZ" dirty="0">
              <a:solidFill>
                <a:srgbClr val="133A89"/>
              </a:solidFill>
            </a:endParaRPr>
          </a:p>
          <a:p>
            <a:pPr lvl="1"/>
            <a:r>
              <a:rPr lang="cs-CZ" b="1" dirty="0">
                <a:solidFill>
                  <a:srgbClr val="133A89"/>
                </a:solidFill>
              </a:rPr>
              <a:t>Energetičtí manažeři - poradenství pro obce a města</a:t>
            </a:r>
          </a:p>
          <a:p>
            <a:pPr lvl="1"/>
            <a:r>
              <a:rPr lang="cs-CZ" dirty="0">
                <a:solidFill>
                  <a:srgbClr val="133A89"/>
                </a:solidFill>
              </a:rPr>
              <a:t>Energetičtí poradci – poradenství pro veřejnost</a:t>
            </a:r>
          </a:p>
          <a:p>
            <a:pPr lvl="1"/>
            <a:r>
              <a:rPr lang="cs-CZ" dirty="0">
                <a:solidFill>
                  <a:srgbClr val="133A89"/>
                </a:solidFill>
              </a:rPr>
              <a:t>1.vlna 1.pol 2025</a:t>
            </a:r>
          </a:p>
          <a:p>
            <a:pPr lvl="1"/>
            <a:r>
              <a:rPr lang="cs-CZ" dirty="0">
                <a:solidFill>
                  <a:srgbClr val="133A89"/>
                </a:solidFill>
              </a:rPr>
              <a:t>další vlny 11/2025-05/2026</a:t>
            </a:r>
          </a:p>
          <a:p>
            <a:pPr lvl="1"/>
            <a:endParaRPr lang="cs-CZ" sz="400" dirty="0">
              <a:solidFill>
                <a:srgbClr val="133A89"/>
              </a:solidFill>
            </a:endParaRPr>
          </a:p>
          <a:p>
            <a:r>
              <a:rPr lang="cs-CZ" dirty="0">
                <a:solidFill>
                  <a:srgbClr val="133A89"/>
                </a:solidFill>
              </a:rPr>
              <a:t>Osvětová činnost pro veřejnost</a:t>
            </a:r>
          </a:p>
          <a:p>
            <a:pPr marL="0" indent="0">
              <a:buNone/>
            </a:pPr>
            <a:r>
              <a:rPr lang="cs-CZ" sz="1400" dirty="0">
                <a:solidFill>
                  <a:srgbClr val="133A89"/>
                </a:solidFill>
              </a:rPr>
              <a:t>(Výzva NPO č. 16/2025: Základní poradenství – semináře)</a:t>
            </a:r>
          </a:p>
          <a:p>
            <a:pPr lvl="1"/>
            <a:r>
              <a:rPr lang="cs-CZ" dirty="0">
                <a:solidFill>
                  <a:srgbClr val="133A89"/>
                </a:solidFill>
              </a:rPr>
              <a:t>ve spolupráci s obcemi – renovace, nákupy energií, komunitní energetika</a:t>
            </a:r>
          </a:p>
          <a:p>
            <a:pPr marL="457200" lvl="1" indent="0">
              <a:buNone/>
            </a:pPr>
            <a:endParaRPr lang="cs-CZ" sz="400" dirty="0">
              <a:solidFill>
                <a:srgbClr val="133A89"/>
              </a:solidFill>
            </a:endParaRPr>
          </a:p>
          <a:p>
            <a:r>
              <a:rPr lang="cs-CZ" dirty="0">
                <a:solidFill>
                  <a:srgbClr val="133A89"/>
                </a:solidFill>
              </a:rPr>
              <a:t>Renovační pasy</a:t>
            </a:r>
          </a:p>
          <a:p>
            <a:pPr lvl="1"/>
            <a:r>
              <a:rPr lang="cs-CZ" dirty="0">
                <a:solidFill>
                  <a:srgbClr val="133A89"/>
                </a:solidFill>
              </a:rPr>
              <a:t>rezidenční sektor (RD, BD) - vouchery</a:t>
            </a:r>
          </a:p>
          <a:p>
            <a:pPr lvl="1"/>
            <a:endParaRPr lang="cs-CZ" sz="400" dirty="0">
              <a:solidFill>
                <a:srgbClr val="133A89"/>
              </a:solidFill>
            </a:endParaRPr>
          </a:p>
          <a:p>
            <a:r>
              <a:rPr lang="cs-CZ" dirty="0">
                <a:solidFill>
                  <a:srgbClr val="133A89"/>
                </a:solidFill>
              </a:rPr>
              <a:t>Strategické dokumenty pro obce a města – SECAP+</a:t>
            </a:r>
          </a:p>
          <a:p>
            <a:pPr marL="0" indent="0">
              <a:buNone/>
            </a:pPr>
            <a:r>
              <a:rPr lang="cs-CZ" sz="1400" dirty="0">
                <a:solidFill>
                  <a:srgbClr val="133A89"/>
                </a:solidFill>
              </a:rPr>
              <a:t>(Výzva NPO č. 14/2025: Poradenství pro samosprávy – koncepční dokumenty v oblasti klimatu a energetiky (SECAP+))</a:t>
            </a:r>
            <a:endParaRPr lang="cs-CZ" dirty="0">
              <a:solidFill>
                <a:srgbClr val="133A89"/>
              </a:solidFill>
            </a:endParaRPr>
          </a:p>
        </p:txBody>
      </p:sp>
      <p:pic>
        <p:nvPicPr>
          <p:cNvPr id="2" name="Picture 2" descr="Energy Efficient Home Improvements in the North West - Staywarm Energy">
            <a:extLst>
              <a:ext uri="{FF2B5EF4-FFF2-40B4-BE49-F238E27FC236}">
                <a16:creationId xmlns:a16="http://schemas.microsoft.com/office/drawing/2014/main" id="{5FB3F5FC-FCC7-832D-A548-E93DAC683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900" y="2065137"/>
            <a:ext cx="3815524" cy="25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722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E3132-1560-91B6-D48E-22035CC5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87" y="416737"/>
            <a:ext cx="10868628" cy="904240"/>
          </a:xfrm>
        </p:spPr>
        <p:txBody>
          <a:bodyPr>
            <a:normAutofit/>
          </a:bodyPr>
          <a:lstStyle/>
          <a:p>
            <a:r>
              <a:rPr lang="cs-CZ" sz="3600" b="1" i="0" u="none" strike="noStrike" baseline="0" dirty="0">
                <a:cs typeface="Afacad" pitchFamily="2" charset="-18"/>
              </a:rPr>
              <a:t>Středočeský kraj</a:t>
            </a:r>
            <a:endParaRPr lang="en-US" sz="3600" b="1" dirty="0">
              <a:solidFill>
                <a:srgbClr val="FFFFFF"/>
              </a:solidFill>
              <a:cs typeface="Afacad" pitchFamily="2" charset="-1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A62C45B-2940-834F-3941-E3ED0740C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159" y="333917"/>
            <a:ext cx="7557841" cy="6107345"/>
          </a:xfrm>
          <a:prstGeom prst="rect">
            <a:avLst/>
          </a:prstGeom>
        </p:spPr>
      </p:pic>
      <p:sp>
        <p:nvSpPr>
          <p:cNvPr id="5" name="Zástupný text 2">
            <a:extLst>
              <a:ext uri="{FF2B5EF4-FFF2-40B4-BE49-F238E27FC236}">
                <a16:creationId xmlns:a16="http://schemas.microsoft.com/office/drawing/2014/main" id="{4DECBC29-051B-CAC5-E044-04A215035926}"/>
              </a:ext>
            </a:extLst>
          </p:cNvPr>
          <p:cNvSpPr txBox="1">
            <a:spLocks/>
          </p:cNvSpPr>
          <p:nvPr/>
        </p:nvSpPr>
        <p:spPr>
          <a:xfrm>
            <a:off x="527287" y="1446452"/>
            <a:ext cx="4377129" cy="40644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0" i="0" dirty="0">
                <a:solidFill>
                  <a:srgbClr val="133A89"/>
                </a:solidFill>
                <a:effectLst/>
                <a:latin typeface="Afacad" pitchFamily="2" charset="-18"/>
                <a:cs typeface="Afacad" pitchFamily="2" charset="-18"/>
              </a:rPr>
              <a:t>1148 obcí</a:t>
            </a:r>
          </a:p>
          <a:p>
            <a:r>
              <a:rPr lang="cs-CZ" sz="20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26 ORP</a:t>
            </a:r>
          </a:p>
          <a:p>
            <a:r>
              <a:rPr lang="cs-CZ" sz="20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28 MAS</a:t>
            </a:r>
          </a:p>
          <a:p>
            <a:endParaRPr lang="cs-CZ" sz="2000" dirty="0">
              <a:solidFill>
                <a:srgbClr val="133A89"/>
              </a:solidFill>
              <a:latin typeface="Afacad" pitchFamily="2" charset="-18"/>
              <a:cs typeface="Afacad" pitchFamily="2" charset="-18"/>
            </a:endParaRPr>
          </a:p>
          <a:p>
            <a:r>
              <a:rPr lang="cs-CZ" sz="20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3 oblasti</a:t>
            </a:r>
          </a:p>
          <a:p>
            <a:r>
              <a:rPr lang="cs-CZ" sz="20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až 21 energetických manažerů</a:t>
            </a:r>
          </a:p>
          <a:p>
            <a:pPr marL="0" indent="0">
              <a:buNone/>
            </a:pPr>
            <a:endParaRPr lang="cs-CZ" sz="2000" dirty="0">
              <a:solidFill>
                <a:srgbClr val="133A89"/>
              </a:solidFill>
              <a:latin typeface="Afacad" pitchFamily="2" charset="-18"/>
              <a:cs typeface="Afacad" pitchFamily="2" charset="-18"/>
            </a:endParaRPr>
          </a:p>
          <a:p>
            <a:r>
              <a:rPr lang="cs-CZ" sz="16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253 organizací</a:t>
            </a:r>
          </a:p>
        </p:txBody>
      </p:sp>
    </p:spTree>
    <p:extLst>
      <p:ext uri="{BB962C8B-B14F-4D97-AF65-F5344CB8AC3E}">
        <p14:creationId xmlns:p14="http://schemas.microsoft.com/office/powerpoint/2010/main" val="285118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E3132-1560-91B6-D48E-22035CC5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" y="411214"/>
            <a:ext cx="8128660" cy="904240"/>
          </a:xfrm>
        </p:spPr>
        <p:txBody>
          <a:bodyPr>
            <a:normAutofit/>
          </a:bodyPr>
          <a:lstStyle/>
          <a:p>
            <a:r>
              <a:rPr lang="cs-CZ" sz="3600" b="1" i="0" u="none" strike="noStrike" baseline="0" dirty="0">
                <a:cs typeface="Afacad" pitchFamily="2" charset="-18"/>
              </a:rPr>
              <a:t>Harmonogram příprav</a:t>
            </a:r>
            <a:endParaRPr lang="en-US" sz="3600" b="1" dirty="0">
              <a:solidFill>
                <a:srgbClr val="FFFFFF"/>
              </a:solidFill>
              <a:cs typeface="Afacad" pitchFamily="2" charset="-18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2A25A48-10BB-8B0C-C38C-F87678502F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1054803"/>
              </p:ext>
            </p:extLst>
          </p:nvPr>
        </p:nvGraphicFramePr>
        <p:xfrm>
          <a:off x="414889" y="1981865"/>
          <a:ext cx="11362222" cy="4235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1756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E3132-1560-91B6-D48E-22035CC5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63" y="410531"/>
            <a:ext cx="10868628" cy="904240"/>
          </a:xfrm>
        </p:spPr>
        <p:txBody>
          <a:bodyPr>
            <a:normAutofit/>
          </a:bodyPr>
          <a:lstStyle/>
          <a:p>
            <a:r>
              <a:rPr lang="cs-CZ" sz="3600" dirty="0"/>
              <a:t>Aktivity pro města/obce Středočeského kraje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EF19B87-3957-023A-8CEC-C6FC29D59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5083605"/>
              </p:ext>
            </p:extLst>
          </p:nvPr>
        </p:nvGraphicFramePr>
        <p:xfrm>
          <a:off x="1746180" y="1314771"/>
          <a:ext cx="8699640" cy="4837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3177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4">
            <a:extLst>
              <a:ext uri="{FF2B5EF4-FFF2-40B4-BE49-F238E27FC236}">
                <a16:creationId xmlns:a16="http://schemas.microsoft.com/office/drawing/2014/main" id="{E66A3716-4634-3470-CCC4-5F0491C0286B}"/>
              </a:ext>
            </a:extLst>
          </p:cNvPr>
          <p:cNvSpPr txBox="1">
            <a:spLocks/>
          </p:cNvSpPr>
          <p:nvPr/>
        </p:nvSpPr>
        <p:spPr>
          <a:xfrm>
            <a:off x="356886" y="412480"/>
            <a:ext cx="4609561" cy="708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33A8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100" dirty="0"/>
              <a:t>Lidské zdroje</a:t>
            </a:r>
          </a:p>
        </p:txBody>
      </p:sp>
      <p:pic>
        <p:nvPicPr>
          <p:cNvPr id="6" name="Obrázek 5" descr="Obsah obrázku text, mapa, Písmo, atlas&#10;&#10;Obsah vygenerovaný umělou inteligencí může být nesprávný.">
            <a:extLst>
              <a:ext uri="{FF2B5EF4-FFF2-40B4-BE49-F238E27FC236}">
                <a16:creationId xmlns:a16="http://schemas.microsoft.com/office/drawing/2014/main" id="{849B8D7B-3214-0846-D936-5482B320C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17" y="766630"/>
            <a:ext cx="6286948" cy="5004568"/>
          </a:xfrm>
          <a:prstGeom prst="rect">
            <a:avLst/>
          </a:prstGeom>
        </p:spPr>
      </p:pic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DBE411D-E912-4E0B-9A10-4A838F14AE96}"/>
              </a:ext>
            </a:extLst>
          </p:cNvPr>
          <p:cNvSpPr txBox="1">
            <a:spLocks/>
          </p:cNvSpPr>
          <p:nvPr/>
        </p:nvSpPr>
        <p:spPr>
          <a:xfrm>
            <a:off x="527286" y="1168546"/>
            <a:ext cx="4439161" cy="9740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0" i="0" dirty="0">
                <a:solidFill>
                  <a:srgbClr val="133A89"/>
                </a:solidFill>
                <a:effectLst/>
                <a:latin typeface="Afacad" pitchFamily="2" charset="-18"/>
                <a:cs typeface="Afacad" pitchFamily="2" charset="-18"/>
              </a:rPr>
              <a:t>30 pohovorů (do 5.12.2025)</a:t>
            </a:r>
          </a:p>
          <a:p>
            <a:r>
              <a:rPr lang="cs-CZ" sz="2000" dirty="0">
                <a:solidFill>
                  <a:srgbClr val="133A89"/>
                </a:solidFill>
                <a:latin typeface="Afacad" pitchFamily="2" charset="-18"/>
                <a:cs typeface="Afacad" pitchFamily="2" charset="-18"/>
              </a:rPr>
              <a:t>ES</a:t>
            </a:r>
            <a:endParaRPr lang="cs-CZ" sz="2000" b="0" i="0" dirty="0">
              <a:solidFill>
                <a:srgbClr val="133A89"/>
              </a:solidFill>
              <a:effectLst/>
              <a:latin typeface="Afacad" pitchFamily="2" charset="-18"/>
              <a:cs typeface="Afacad" pitchFamily="2" charset="-18"/>
            </a:endParaRPr>
          </a:p>
          <a:p>
            <a:endParaRPr lang="cs-CZ" sz="2000" b="0" i="0" dirty="0">
              <a:solidFill>
                <a:srgbClr val="133A89"/>
              </a:solidFill>
              <a:effectLst/>
              <a:latin typeface="Afacad" pitchFamily="2" charset="-18"/>
              <a:cs typeface="Afacad" pitchFamily="2" charset="-18"/>
            </a:endParaRPr>
          </a:p>
        </p:txBody>
      </p:sp>
      <p:sp>
        <p:nvSpPr>
          <p:cNvPr id="8" name="Nadpis 4">
            <a:extLst>
              <a:ext uri="{FF2B5EF4-FFF2-40B4-BE49-F238E27FC236}">
                <a16:creationId xmlns:a16="http://schemas.microsoft.com/office/drawing/2014/main" id="{7ED0A2A5-E15D-40A3-5526-04A9F795B45B}"/>
              </a:ext>
            </a:extLst>
          </p:cNvPr>
          <p:cNvSpPr txBox="1">
            <a:spLocks/>
          </p:cNvSpPr>
          <p:nvPr/>
        </p:nvSpPr>
        <p:spPr>
          <a:xfrm>
            <a:off x="356886" y="2190330"/>
            <a:ext cx="4609561" cy="708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33A8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100" dirty="0"/>
              <a:t>Úvodní prezentace v území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EC0F062-40D8-DF1A-E5E9-99416AF5E2C3}"/>
              </a:ext>
            </a:extLst>
          </p:cNvPr>
          <p:cNvSpPr txBox="1">
            <a:spLocks/>
          </p:cNvSpPr>
          <p:nvPr/>
        </p:nvSpPr>
        <p:spPr>
          <a:xfrm>
            <a:off x="527286" y="2994161"/>
            <a:ext cx="4439161" cy="9740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0" i="0" dirty="0">
                <a:solidFill>
                  <a:srgbClr val="133A89"/>
                </a:solidFill>
                <a:effectLst/>
                <a:latin typeface="Afacad" pitchFamily="2" charset="-18"/>
                <a:cs typeface="Afacad" pitchFamily="2" charset="-18"/>
              </a:rPr>
              <a:t>ca 10 prezentací pro ORP, MAS, DSO, SO (do konce roku 2025)</a:t>
            </a:r>
          </a:p>
          <a:p>
            <a:endParaRPr lang="cs-CZ" sz="2000" b="0" i="0" dirty="0">
              <a:solidFill>
                <a:srgbClr val="133A89"/>
              </a:solidFill>
              <a:effectLst/>
              <a:latin typeface="Afacad" pitchFamily="2" charset="-18"/>
              <a:cs typeface="Afacad" pitchFamily="2" charset="-18"/>
            </a:endParaRPr>
          </a:p>
        </p:txBody>
      </p:sp>
      <p:sp>
        <p:nvSpPr>
          <p:cNvPr id="10" name="Nadpis 4">
            <a:extLst>
              <a:ext uri="{FF2B5EF4-FFF2-40B4-BE49-F238E27FC236}">
                <a16:creationId xmlns:a16="http://schemas.microsoft.com/office/drawing/2014/main" id="{99EEF275-09D3-28A4-1356-3E93D407B8D2}"/>
              </a:ext>
            </a:extLst>
          </p:cNvPr>
          <p:cNvSpPr txBox="1">
            <a:spLocks/>
          </p:cNvSpPr>
          <p:nvPr/>
        </p:nvSpPr>
        <p:spPr>
          <a:xfrm>
            <a:off x="356886" y="3821906"/>
            <a:ext cx="4609561" cy="708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33A8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100" dirty="0"/>
              <a:t>Průzkum potřeb v území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12BCE55-7F2A-1135-89FD-EAA46A3BBEFC}"/>
              </a:ext>
            </a:extLst>
          </p:cNvPr>
          <p:cNvSpPr txBox="1">
            <a:spLocks/>
          </p:cNvSpPr>
          <p:nvPr/>
        </p:nvSpPr>
        <p:spPr>
          <a:xfrm>
            <a:off x="527286" y="4625737"/>
            <a:ext cx="4439161" cy="9740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0" i="0" dirty="0">
                <a:solidFill>
                  <a:srgbClr val="133A89"/>
                </a:solidFill>
                <a:effectLst/>
                <a:latin typeface="Afacad" pitchFamily="2" charset="-18"/>
                <a:cs typeface="Afacad" pitchFamily="2" charset="-18"/>
              </a:rPr>
              <a:t>dotazník na všechny obce (příprava 11/2025, do 15.12.2025 distribuce)</a:t>
            </a:r>
          </a:p>
          <a:p>
            <a:endParaRPr lang="cs-CZ" sz="2000" b="0" i="0" dirty="0">
              <a:solidFill>
                <a:srgbClr val="133A89"/>
              </a:solidFill>
              <a:effectLst/>
              <a:latin typeface="Afacad" pitchFamily="2" charset="-18"/>
              <a:cs typeface="Afacad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3886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3F9F4AE-0458-1874-C828-4E5A5224BD9A}"/>
              </a:ext>
            </a:extLst>
          </p:cNvPr>
          <p:cNvSpPr txBox="1"/>
          <p:nvPr/>
        </p:nvSpPr>
        <p:spPr>
          <a:xfrm>
            <a:off x="356886" y="1255640"/>
            <a:ext cx="397306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400" b="0" i="0" dirty="0">
                <a:solidFill>
                  <a:srgbClr val="133A89"/>
                </a:solidFill>
                <a:effectLst/>
              </a:rPr>
              <a:t>optimalizace smluv</a:t>
            </a:r>
          </a:p>
          <a:p>
            <a:pPr marL="285750" indent="-285750" algn="l" fontAlgn="base">
              <a:buFontTx/>
              <a:buChar char="-"/>
            </a:pPr>
            <a:r>
              <a:rPr lang="cs-CZ" sz="1400" dirty="0">
                <a:solidFill>
                  <a:srgbClr val="133A89"/>
                </a:solidFill>
              </a:rPr>
              <a:t>EE DS (distribuční sazby) – 1,7mil Kč/rok</a:t>
            </a:r>
          </a:p>
          <a:p>
            <a:pPr marL="285750" indent="-285750" algn="l" fontAlgn="base">
              <a:buFontTx/>
              <a:buChar char="-"/>
            </a:pPr>
            <a:r>
              <a:rPr lang="cs-CZ" sz="1400" dirty="0">
                <a:solidFill>
                  <a:srgbClr val="133A89"/>
                </a:solidFill>
              </a:rPr>
              <a:t>EE jističe – tisíce až desítky tisíc - analyzátor sítě </a:t>
            </a:r>
            <a:r>
              <a:rPr lang="cs-CZ" sz="1200" dirty="0">
                <a:solidFill>
                  <a:srgbClr val="133A89"/>
                </a:solidFill>
              </a:rPr>
              <a:t>(např. snížení z 40A na 25A  - 8.076 Kč/rok)</a:t>
            </a:r>
            <a:endParaRPr lang="cs-CZ" sz="1400" dirty="0">
              <a:solidFill>
                <a:srgbClr val="133A89"/>
              </a:solidFill>
            </a:endParaRPr>
          </a:p>
          <a:p>
            <a:pPr marL="285750" indent="-285750" algn="l" fontAlgn="base">
              <a:buFontTx/>
              <a:buChar char="-"/>
            </a:pPr>
            <a:r>
              <a:rPr lang="cs-CZ" sz="1400" dirty="0">
                <a:solidFill>
                  <a:srgbClr val="133A89"/>
                </a:solidFill>
              </a:rPr>
              <a:t>CZT – odběrové diagramy/stálé platby - 5-10%</a:t>
            </a:r>
          </a:p>
        </p:txBody>
      </p:sp>
      <p:sp>
        <p:nvSpPr>
          <p:cNvPr id="15" name="Nadpis 4">
            <a:extLst>
              <a:ext uri="{FF2B5EF4-FFF2-40B4-BE49-F238E27FC236}">
                <a16:creationId xmlns:a16="http://schemas.microsoft.com/office/drawing/2014/main" id="{E66A3716-4634-3470-CCC4-5F0491C0286B}"/>
              </a:ext>
            </a:extLst>
          </p:cNvPr>
          <p:cNvSpPr txBox="1">
            <a:spLocks/>
          </p:cNvSpPr>
          <p:nvPr/>
        </p:nvSpPr>
        <p:spPr>
          <a:xfrm>
            <a:off x="356886" y="412480"/>
            <a:ext cx="10039951" cy="708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33A8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600"/>
              <a:t>Příklady dobré praxe</a:t>
            </a:r>
            <a:endParaRPr lang="cs-CZ" sz="36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4600E08-2724-D469-7022-DBB6879BA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6" y="3730798"/>
            <a:ext cx="4373207" cy="2507912"/>
          </a:xfrm>
          <a:prstGeom prst="rect">
            <a:avLst/>
          </a:prstGeom>
        </p:spPr>
      </p:pic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77A701A2-9FE9-48A6-4209-90C3745E8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014508"/>
              </p:ext>
            </p:extLst>
          </p:nvPr>
        </p:nvGraphicFramePr>
        <p:xfrm>
          <a:off x="5495787" y="637331"/>
          <a:ext cx="6256524" cy="3846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836">
                  <a:extLst>
                    <a:ext uri="{9D8B030D-6E8A-4147-A177-3AD203B41FA5}">
                      <a16:colId xmlns:a16="http://schemas.microsoft.com/office/drawing/2014/main" val="3394909652"/>
                    </a:ext>
                  </a:extLst>
                </a:gridCol>
                <a:gridCol w="217815">
                  <a:extLst>
                    <a:ext uri="{9D8B030D-6E8A-4147-A177-3AD203B41FA5}">
                      <a16:colId xmlns:a16="http://schemas.microsoft.com/office/drawing/2014/main" val="2240849039"/>
                    </a:ext>
                  </a:extLst>
                </a:gridCol>
                <a:gridCol w="398074">
                  <a:extLst>
                    <a:ext uri="{9D8B030D-6E8A-4147-A177-3AD203B41FA5}">
                      <a16:colId xmlns:a16="http://schemas.microsoft.com/office/drawing/2014/main" val="2196271194"/>
                    </a:ext>
                  </a:extLst>
                </a:gridCol>
                <a:gridCol w="285411">
                  <a:extLst>
                    <a:ext uri="{9D8B030D-6E8A-4147-A177-3AD203B41FA5}">
                      <a16:colId xmlns:a16="http://schemas.microsoft.com/office/drawing/2014/main" val="73523334"/>
                    </a:ext>
                  </a:extLst>
                </a:gridCol>
                <a:gridCol w="112662">
                  <a:extLst>
                    <a:ext uri="{9D8B030D-6E8A-4147-A177-3AD203B41FA5}">
                      <a16:colId xmlns:a16="http://schemas.microsoft.com/office/drawing/2014/main" val="2041907791"/>
                    </a:ext>
                  </a:extLst>
                </a:gridCol>
                <a:gridCol w="217815">
                  <a:extLst>
                    <a:ext uri="{9D8B030D-6E8A-4147-A177-3AD203B41FA5}">
                      <a16:colId xmlns:a16="http://schemas.microsoft.com/office/drawing/2014/main" val="3186059208"/>
                    </a:ext>
                  </a:extLst>
                </a:gridCol>
                <a:gridCol w="360520">
                  <a:extLst>
                    <a:ext uri="{9D8B030D-6E8A-4147-A177-3AD203B41FA5}">
                      <a16:colId xmlns:a16="http://schemas.microsoft.com/office/drawing/2014/main" val="1106205921"/>
                    </a:ext>
                  </a:extLst>
                </a:gridCol>
                <a:gridCol w="285411">
                  <a:extLst>
                    <a:ext uri="{9D8B030D-6E8A-4147-A177-3AD203B41FA5}">
                      <a16:colId xmlns:a16="http://schemas.microsoft.com/office/drawing/2014/main" val="11558916"/>
                    </a:ext>
                  </a:extLst>
                </a:gridCol>
                <a:gridCol w="608377">
                  <a:extLst>
                    <a:ext uri="{9D8B030D-6E8A-4147-A177-3AD203B41FA5}">
                      <a16:colId xmlns:a16="http://schemas.microsoft.com/office/drawing/2014/main" val="452077472"/>
                    </a:ext>
                  </a:extLst>
                </a:gridCol>
                <a:gridCol w="322966">
                  <a:extLst>
                    <a:ext uri="{9D8B030D-6E8A-4147-A177-3AD203B41FA5}">
                      <a16:colId xmlns:a16="http://schemas.microsoft.com/office/drawing/2014/main" val="1715867545"/>
                    </a:ext>
                  </a:extLst>
                </a:gridCol>
                <a:gridCol w="195281">
                  <a:extLst>
                    <a:ext uri="{9D8B030D-6E8A-4147-A177-3AD203B41FA5}">
                      <a16:colId xmlns:a16="http://schemas.microsoft.com/office/drawing/2014/main" val="1636262145"/>
                    </a:ext>
                  </a:extLst>
                </a:gridCol>
                <a:gridCol w="232836">
                  <a:extLst>
                    <a:ext uri="{9D8B030D-6E8A-4147-A177-3AD203B41FA5}">
                      <a16:colId xmlns:a16="http://schemas.microsoft.com/office/drawing/2014/main" val="3118028875"/>
                    </a:ext>
                  </a:extLst>
                </a:gridCol>
                <a:gridCol w="217815">
                  <a:extLst>
                    <a:ext uri="{9D8B030D-6E8A-4147-A177-3AD203B41FA5}">
                      <a16:colId xmlns:a16="http://schemas.microsoft.com/office/drawing/2014/main" val="1995780580"/>
                    </a:ext>
                  </a:extLst>
                </a:gridCol>
                <a:gridCol w="360520">
                  <a:extLst>
                    <a:ext uri="{9D8B030D-6E8A-4147-A177-3AD203B41FA5}">
                      <a16:colId xmlns:a16="http://schemas.microsoft.com/office/drawing/2014/main" val="1512635160"/>
                    </a:ext>
                  </a:extLst>
                </a:gridCol>
                <a:gridCol w="285411">
                  <a:extLst>
                    <a:ext uri="{9D8B030D-6E8A-4147-A177-3AD203B41FA5}">
                      <a16:colId xmlns:a16="http://schemas.microsoft.com/office/drawing/2014/main" val="920228471"/>
                    </a:ext>
                  </a:extLst>
                </a:gridCol>
                <a:gridCol w="127685">
                  <a:extLst>
                    <a:ext uri="{9D8B030D-6E8A-4147-A177-3AD203B41FA5}">
                      <a16:colId xmlns:a16="http://schemas.microsoft.com/office/drawing/2014/main" val="1047013269"/>
                    </a:ext>
                  </a:extLst>
                </a:gridCol>
                <a:gridCol w="217815">
                  <a:extLst>
                    <a:ext uri="{9D8B030D-6E8A-4147-A177-3AD203B41FA5}">
                      <a16:colId xmlns:a16="http://schemas.microsoft.com/office/drawing/2014/main" val="3077198915"/>
                    </a:ext>
                  </a:extLst>
                </a:gridCol>
                <a:gridCol w="360520">
                  <a:extLst>
                    <a:ext uri="{9D8B030D-6E8A-4147-A177-3AD203B41FA5}">
                      <a16:colId xmlns:a16="http://schemas.microsoft.com/office/drawing/2014/main" val="1959938766"/>
                    </a:ext>
                  </a:extLst>
                </a:gridCol>
                <a:gridCol w="285411">
                  <a:extLst>
                    <a:ext uri="{9D8B030D-6E8A-4147-A177-3AD203B41FA5}">
                      <a16:colId xmlns:a16="http://schemas.microsoft.com/office/drawing/2014/main" val="1301867439"/>
                    </a:ext>
                  </a:extLst>
                </a:gridCol>
                <a:gridCol w="608377">
                  <a:extLst>
                    <a:ext uri="{9D8B030D-6E8A-4147-A177-3AD203B41FA5}">
                      <a16:colId xmlns:a16="http://schemas.microsoft.com/office/drawing/2014/main" val="3452277073"/>
                    </a:ext>
                  </a:extLst>
                </a:gridCol>
                <a:gridCol w="322966">
                  <a:extLst>
                    <a:ext uri="{9D8B030D-6E8A-4147-A177-3AD203B41FA5}">
                      <a16:colId xmlns:a16="http://schemas.microsoft.com/office/drawing/2014/main" val="2091711429"/>
                    </a:ext>
                  </a:extLst>
                </a:gridCol>
              </a:tblGrid>
              <a:tr h="92930"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GJ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kWh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Kč/j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GJ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kWh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Kč/j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celkem (bez DPH)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GJ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kWh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Kč/j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GJ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kWh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Kč/j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celkem (bez DPH)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3348401851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33,00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9 166,67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40 917,98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10,00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2 777,78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15 380,42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3714670857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30,00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8 333,34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37 873,89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2 500,00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14 365,72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320252490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III.23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26,00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7 222,23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33 815,11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III.23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2 500,00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14 365,72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368863537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IV.23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18,00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5 000,00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25 697,55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IV.23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2 500,00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14 365,72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1993661949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2 500,00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16 565,29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2 500,00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14 365,72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1017577772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             -  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8,00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2 222,22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13 351,02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2640147785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             -  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5,00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1 388,89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10 306,94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2153079514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VIII.23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             -  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VIII.23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7,00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1 944,45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12 336,33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391928824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IX.23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             -  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IX.23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8,00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2 222,22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13 351,02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73962300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7,57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2 102,78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15 114,28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9,38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2 605,56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14 751,30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4226340790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24,43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6 786,12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32 222,04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5,62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1 561,11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10 936,05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2117609592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XII.23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36,00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10 000,01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43 962,06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106,52%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XII.23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7,00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1 944,45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3,6529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1,0922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12 336,33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215,63%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3830775632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37,00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10 277,79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42 193,94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5,00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1 388,89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10 269,68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4256424591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26,00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7 222,23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32 036,65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7,00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1 944,45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12 116,46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342428805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III.24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18,00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5 000,00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24 649,53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III.24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6,00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1 666,67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11 193,07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2618116531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IV.24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12,00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3 333,34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19 109,20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IV.24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10,00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2 777,78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14 886,63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1180874269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555,56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9 875,30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2 500,00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13 963,24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3261808169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             -  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2 500,00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13 963,24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2030804420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             -  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6,00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1 666,67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11 193,07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548948503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VIII.24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             -  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VIII.24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7,00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1 944,45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12 116,46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1379785062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IX.24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             -  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IX.24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8,00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2 222,22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13 039,85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1278989641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10,00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2 777,78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17 262,42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11,00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3 055,56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15 810,02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4007303566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22,00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6 111,12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28 343,09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2 500,00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13 963,24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633426954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XII.24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31,00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8 611,12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36 653,60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124,05%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XII.24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11,00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3 055,56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3,3242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4 791,67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1,1797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15 810,02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211,22%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4141310652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32,00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8 888,90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37 041,84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10,00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2 777,78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2 547,22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12 115,23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649026213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28,96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8 044,45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34 352,62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9,09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2 525,00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2 547,22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11 310,23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1450052230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III.25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4 722,23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23 772,66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III.25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11,00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3 055,56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2 547,22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12 999,84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1042803826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IV.25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11,00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3 055,56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18 464,99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IV.25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12,00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3 333,34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2 547,22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13 884,45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1826251943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6,00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1 666,67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14 041,93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10,00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2 777,78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2 547,22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12 115,23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1532499178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             -  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9,00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2 500,00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2 547,22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11 230,61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3379119678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             -  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6,47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1 796,39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2 547,22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8 989,89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1532655337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VIII.25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             -  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VIII.25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7,05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1 958,89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2 547,22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9 507,39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31706142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IX.25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             -  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IX.25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7,51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2 086,39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2 547,22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9 913,43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1286198506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4 752,78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23 869,97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10,45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2 902,78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2 547,22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12 513,30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2065878452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8 734,26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2 547,22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3 269,11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1894254604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XII.25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24,50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6 805,56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8 734,26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174,89%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XII.25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 -  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3,1846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 </a:t>
                      </a:r>
                      <a:endParaRPr lang="cs-CZ" sz="5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9,17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2 547,22 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1,2834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500" u="none" strike="noStrike">
                          <a:effectLst/>
                        </a:rPr>
                        <a:t>                  3 269,11    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u="none" strike="noStrike">
                          <a:effectLst/>
                        </a:rPr>
                        <a:t>118,87%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842845659"/>
                  </a:ext>
                </a:extLst>
              </a:tr>
              <a:tr h="92930"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867644233"/>
                  </a:ext>
                </a:extLst>
              </a:tr>
              <a:tr h="157578">
                <a:tc gridSpan="12"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TV zbytečné náklady 35tis z 158tis (rok 2024)!!!, již upraveno</a:t>
                      </a:r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2839209915"/>
                  </a:ext>
                </a:extLst>
              </a:tr>
              <a:tr h="157578">
                <a:tc gridSpan="9"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ÚT snížit o 30-35GJ stálé platby, úspora ca 10tis</a:t>
                      </a:r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5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40" marR="4040" marT="4040" marB="0" anchor="b"/>
                </a:tc>
                <a:extLst>
                  <a:ext uri="{0D108BD9-81ED-4DB2-BD59-A6C34878D82A}">
                    <a16:rowId xmlns:a16="http://schemas.microsoft.com/office/drawing/2014/main" val="399433898"/>
                  </a:ext>
                </a:extLst>
              </a:tr>
            </a:tbl>
          </a:graphicData>
        </a:graphic>
      </p:graphicFrame>
      <p:sp>
        <p:nvSpPr>
          <p:cNvPr id="16" name="TextovéPole 15">
            <a:extLst>
              <a:ext uri="{FF2B5EF4-FFF2-40B4-BE49-F238E27FC236}">
                <a16:creationId xmlns:a16="http://schemas.microsoft.com/office/drawing/2014/main" id="{2784CD47-C637-8D3D-5801-3D7AF6DB4749}"/>
              </a:ext>
            </a:extLst>
          </p:cNvPr>
          <p:cNvSpPr txBox="1"/>
          <p:nvPr/>
        </p:nvSpPr>
        <p:spPr>
          <a:xfrm>
            <a:off x="370756" y="2689993"/>
            <a:ext cx="39730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400" b="0" i="0" dirty="0">
                <a:solidFill>
                  <a:srgbClr val="133A89"/>
                </a:solidFill>
                <a:effectLst/>
              </a:rPr>
              <a:t>Energeticky úsporná opatření</a:t>
            </a:r>
          </a:p>
          <a:p>
            <a:pPr marL="285750" indent="-285750" algn="l" fontAlgn="base">
              <a:buFontTx/>
              <a:buChar char="-"/>
            </a:pPr>
            <a:r>
              <a:rPr lang="cs-CZ" sz="1400" dirty="0">
                <a:solidFill>
                  <a:srgbClr val="133A89"/>
                </a:solidFill>
              </a:rPr>
              <a:t>„jednoduchá“</a:t>
            </a:r>
          </a:p>
          <a:p>
            <a:pPr marL="285750" indent="-285750" algn="l" fontAlgn="base">
              <a:buFontTx/>
              <a:buChar char="-"/>
            </a:pPr>
            <a:r>
              <a:rPr lang="cs-CZ" sz="1400" dirty="0">
                <a:solidFill>
                  <a:srgbClr val="133A89"/>
                </a:solidFill>
              </a:rPr>
              <a:t>„složitější“</a:t>
            </a:r>
          </a:p>
          <a:p>
            <a:pPr marL="285750" indent="-285750" algn="l" fontAlgn="base">
              <a:buFontTx/>
              <a:buChar char="-"/>
            </a:pPr>
            <a:r>
              <a:rPr lang="cs-CZ" sz="1400" dirty="0">
                <a:solidFill>
                  <a:srgbClr val="133A89"/>
                </a:solidFill>
              </a:rPr>
              <a:t>„komplexní“</a:t>
            </a:r>
          </a:p>
        </p:txBody>
      </p:sp>
    </p:spTree>
    <p:extLst>
      <p:ext uri="{BB962C8B-B14F-4D97-AF65-F5344CB8AC3E}">
        <p14:creationId xmlns:p14="http://schemas.microsoft.com/office/powerpoint/2010/main" val="2194471984"/>
      </p:ext>
    </p:extLst>
  </p:cSld>
  <p:clrMapOvr>
    <a:masterClrMapping/>
  </p:clrMapOvr>
</p:sld>
</file>

<file path=ppt/theme/theme1.xml><?xml version="1.0" encoding="utf-8"?>
<a:theme xmlns:a="http://schemas.openxmlformats.org/drawingml/2006/main" name="1_kratky_praporek">
  <a:themeElements>
    <a:clrScheme name="sablona_KUSK_barvy">
      <a:dk1>
        <a:sysClr val="windowText" lastClr="000000"/>
      </a:dk1>
      <a:lt1>
        <a:sysClr val="window" lastClr="FFFFFF"/>
      </a:lt1>
      <a:dk2>
        <a:srgbClr val="AEABAB"/>
      </a:dk2>
      <a:lt2>
        <a:srgbClr val="E7E6E6"/>
      </a:lt2>
      <a:accent1>
        <a:srgbClr val="FF0000"/>
      </a:accent1>
      <a:accent2>
        <a:srgbClr val="2F5496"/>
      </a:accent2>
      <a:accent3>
        <a:srgbClr val="A5A5A5"/>
      </a:accent3>
      <a:accent4>
        <a:srgbClr val="FE9999"/>
      </a:accent4>
      <a:accent5>
        <a:srgbClr val="F2F2F2"/>
      </a:accent5>
      <a:accent6>
        <a:srgbClr val="9FB7E1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3317936D-6414-4ABC-BB91-9A0A12205FE5}"/>
    </a:ext>
  </a:extLst>
</a:theme>
</file>

<file path=ppt/theme/theme2.xml><?xml version="1.0" encoding="utf-8"?>
<a:theme xmlns:a="http://schemas.openxmlformats.org/drawingml/2006/main" name="3_Vlastní návrh">
  <a:themeElements>
    <a:clrScheme name="sablona_KUSK_barvy">
      <a:dk1>
        <a:sysClr val="windowText" lastClr="000000"/>
      </a:dk1>
      <a:lt1>
        <a:sysClr val="window" lastClr="FFFFFF"/>
      </a:lt1>
      <a:dk2>
        <a:srgbClr val="AEABAB"/>
      </a:dk2>
      <a:lt2>
        <a:srgbClr val="E7E6E6"/>
      </a:lt2>
      <a:accent1>
        <a:srgbClr val="FF0000"/>
      </a:accent1>
      <a:accent2>
        <a:srgbClr val="2F5496"/>
      </a:accent2>
      <a:accent3>
        <a:srgbClr val="A5A5A5"/>
      </a:accent3>
      <a:accent4>
        <a:srgbClr val="FE9999"/>
      </a:accent4>
      <a:accent5>
        <a:srgbClr val="F2F2F2"/>
      </a:accent5>
      <a:accent6>
        <a:srgbClr val="9FB7E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45B90CB6-AE81-4A6E-B0B5-444FCCEC3FC0}"/>
    </a:ext>
  </a:extLst>
</a:theme>
</file>

<file path=ppt/theme/theme3.xml><?xml version="1.0" encoding="utf-8"?>
<a:theme xmlns:a="http://schemas.openxmlformats.org/drawingml/2006/main" name="1_oddělovaci stra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4DC62A32-B3B9-41C2-BCF6-C9AFD85018A4}"/>
    </a:ext>
  </a:extLst>
</a:theme>
</file>

<file path=ppt/theme/theme4.xml><?xml version="1.0" encoding="utf-8"?>
<a:theme xmlns:a="http://schemas.openxmlformats.org/drawingml/2006/main" name="rozdelovnik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04A81A2A-9C3E-40EF-948C-37D8F02B2396}"/>
    </a:ext>
  </a:extLst>
</a:theme>
</file>

<file path=ppt/theme/theme5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395D6CB7-10FA-406A-BDB8-8312B49A6671}"/>
    </a:ext>
  </a:extLst>
</a:theme>
</file>

<file path=ppt/theme/theme6.xml><?xml version="1.0" encoding="utf-8"?>
<a:theme xmlns:a="http://schemas.openxmlformats.org/drawingml/2006/main" name="KNIHOVNA_objektů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E61C4DB1-F9A2-4059-AA4A-B81E4FC1F8DB}"/>
    </a:ext>
  </a:extLst>
</a:theme>
</file>

<file path=ppt/theme/theme7.xml><?xml version="1.0" encoding="utf-8"?>
<a:theme xmlns:a="http://schemas.openxmlformats.org/drawingml/2006/main" name="1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výjezdy_rakovník_03_05_2022" id="{ADCD94E8-9CAE-4854-9865-8FD50D6D4DFB}" vid="{E9DB33EF-515B-44CE-A535-D7D56845DDAB}"/>
    </a:ext>
  </a:extLst>
</a:theme>
</file>

<file path=ppt/theme/theme8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705b145-0ad8-4d95-83db-ccf61916e19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E706BF114750844AC0CD8196BF119E0" ma:contentTypeVersion="14" ma:contentTypeDescription="Vytvoří nový dokument" ma:contentTypeScope="" ma:versionID="9ff778bb213c84d77f6e8b25307b5720">
  <xsd:schema xmlns:xsd="http://www.w3.org/2001/XMLSchema" xmlns:xs="http://www.w3.org/2001/XMLSchema" xmlns:p="http://schemas.microsoft.com/office/2006/metadata/properties" xmlns:ns3="1705b145-0ad8-4d95-83db-ccf61916e190" xmlns:ns4="be2f4ddc-fc42-4bd9-9bfe-62382fd55b68" targetNamespace="http://schemas.microsoft.com/office/2006/metadata/properties" ma:root="true" ma:fieldsID="8740f35016406fb45ceef8b738348cf5" ns3:_="" ns4:_="">
    <xsd:import namespace="1705b145-0ad8-4d95-83db-ccf61916e190"/>
    <xsd:import namespace="be2f4ddc-fc42-4bd9-9bfe-62382fd55b6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5b145-0ad8-4d95-83db-ccf61916e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2f4ddc-fc42-4bd9-9bfe-62382fd55b6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8FB246-F07D-415C-95AC-C61B91841B69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be2f4ddc-fc42-4bd9-9bfe-62382fd55b68"/>
    <ds:schemaRef ds:uri="1705b145-0ad8-4d95-83db-ccf61916e19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D2B97B2-28AE-4671-948A-F2E3681350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A456FA-9B54-4C4E-8330-FCF0D065B8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05b145-0ad8-4d95-83db-ccf61916e190"/>
    <ds:schemaRef ds:uri="be2f4ddc-fc42-4bd9-9bfe-62382fd55b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Mustr PP</Template>
  <TotalTime>15987</TotalTime>
  <Words>2026</Words>
  <Application>Microsoft Office PowerPoint</Application>
  <PresentationFormat>Širokoúhlá obrazovka</PresentationFormat>
  <Paragraphs>849</Paragraphs>
  <Slides>16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7</vt:i4>
      </vt:variant>
      <vt:variant>
        <vt:lpstr>Nadpisy snímků</vt:lpstr>
      </vt:variant>
      <vt:variant>
        <vt:i4>16</vt:i4>
      </vt:variant>
    </vt:vector>
  </HeadingPairs>
  <TitlesOfParts>
    <vt:vector size="31" baseType="lpstr">
      <vt:lpstr>Afacad</vt:lpstr>
      <vt:lpstr>Aptos</vt:lpstr>
      <vt:lpstr>Aptos Narrow</vt:lpstr>
      <vt:lpstr>Arial</vt:lpstr>
      <vt:lpstr>Calibri</vt:lpstr>
      <vt:lpstr>Century Gothic</vt:lpstr>
      <vt:lpstr>Wingdings</vt:lpstr>
      <vt:lpstr>Wingdings 2</vt:lpstr>
      <vt:lpstr>1_kratky_praporek</vt:lpstr>
      <vt:lpstr>3_Vlastní návrh</vt:lpstr>
      <vt:lpstr>1_oddělovaci strana</vt:lpstr>
      <vt:lpstr>rozdelovnik1</vt:lpstr>
      <vt:lpstr>Vlastní návrh</vt:lpstr>
      <vt:lpstr>KNIHOVNA_objektů</vt:lpstr>
      <vt:lpstr>1_Vlastní návrh</vt:lpstr>
      <vt:lpstr>Energetické poradenství pro obce/města  </vt:lpstr>
      <vt:lpstr>Prezentace aplikace PowerPoint</vt:lpstr>
      <vt:lpstr>Prezentace aplikace PowerPoint</vt:lpstr>
      <vt:lpstr>Prezentace aplikace PowerPoint</vt:lpstr>
      <vt:lpstr>Středočeský kraj</vt:lpstr>
      <vt:lpstr>Harmonogram příprav</vt:lpstr>
      <vt:lpstr>Aktivity pro města/obce Středočeského kraje</vt:lpstr>
      <vt:lpstr>Prezentace aplikace PowerPoint</vt:lpstr>
      <vt:lpstr>Prezentace aplikace PowerPoint</vt:lpstr>
      <vt:lpstr>Příklady dobré praxe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Díky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DM</dc:creator>
  <cp:lastModifiedBy>David Matuška</cp:lastModifiedBy>
  <cp:revision>151</cp:revision>
  <cp:lastPrinted>2025-06-09T08:50:51Z</cp:lastPrinted>
  <dcterms:created xsi:type="dcterms:W3CDTF">2022-05-09T11:39:11Z</dcterms:created>
  <dcterms:modified xsi:type="dcterms:W3CDTF">2025-12-18T06:01:33Z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0x0101008E706BF114750844AC0CD8196BF119E0</vt:lpwstr>
  </property>
</Properties>
</file>