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1267" r:id="rId2"/>
    <p:sldId id="1341" r:id="rId3"/>
    <p:sldId id="1343" r:id="rId4"/>
    <p:sldId id="1344" r:id="rId5"/>
    <p:sldId id="1345" r:id="rId6"/>
    <p:sldId id="1346" r:id="rId7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volená sekcia" id="{6F6E1E4F-5C77-4C65-AAA5-D003C86000EA}">
          <p14:sldIdLst>
            <p14:sldId id="1267"/>
            <p14:sldId id="1341"/>
            <p14:sldId id="1343"/>
            <p14:sldId id="1344"/>
            <p14:sldId id="1345"/>
            <p14:sldId id="134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4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redný štýl 4 - zvýrazneni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redný štýl 4 - zvýrazneni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etlý štýl 3 - zvýrazneni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Svetlý štýl 3 - zvýrazneni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Tmavý štýl 2 - zvýraznenie 1/zvýrazneni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Stredný štýl 3 - zvýrazneni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redný štý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Svetlý štýl 2 - zvýrazneni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374" autoAdjust="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06D20-FC60-4A07-8A60-00D27A6A846A}" type="datetimeFigureOut">
              <a:rPr lang="sk-SK" smtClean="0"/>
              <a:t>7. 4. 2025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5304A-51E0-49DB-9556-BBD9B5449BB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554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99DB6-3863-7722-CBFD-FE82FFB89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98DD64-DFF8-63BD-73EF-5CBC18B2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165" y="3043223"/>
            <a:ext cx="9062284" cy="771554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600" dirty="0"/>
              <a:t>Regulovanie statickej dopravy Mesta Myjava</a:t>
            </a:r>
            <a:endParaRPr lang="sk-SK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E057BB26-8323-8E18-320C-D2B52C6E8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625" y="204092"/>
            <a:ext cx="698853" cy="81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99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6CC17F-C192-BFB6-777A-E7CAB576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22" y="204092"/>
            <a:ext cx="8596668" cy="659160"/>
          </a:xfrm>
        </p:spPr>
        <p:txBody>
          <a:bodyPr>
            <a:normAutofit/>
          </a:bodyPr>
          <a:lstStyle/>
          <a:p>
            <a:r>
              <a:rPr lang="sk-SK" sz="3200" dirty="0"/>
              <a:t>Základné informácie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24835E-7E73-9351-3292-ECE6CE7CE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43" y="863252"/>
            <a:ext cx="8668001" cy="551238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800" b="1" dirty="0"/>
              <a:t>2 zóny: rezidenčná a dočasné parkovanie</a:t>
            </a:r>
          </a:p>
          <a:p>
            <a:pPr>
              <a:buFontTx/>
              <a:buChar char="-"/>
            </a:pPr>
            <a:r>
              <a:rPr lang="sk-SK" sz="2800" b="1" dirty="0"/>
              <a:t>Parkovanie motorových vozidiel do 5,5 m dĺžky</a:t>
            </a:r>
          </a:p>
          <a:p>
            <a:pPr marL="0" indent="0">
              <a:buNone/>
            </a:pPr>
            <a:r>
              <a:rPr lang="sk-SK" sz="2800" b="1" dirty="0"/>
              <a:t>Dočasné parkovanie – Vranov most – Billa</a:t>
            </a:r>
          </a:p>
          <a:p>
            <a:pPr>
              <a:buFontTx/>
              <a:buChar char="-"/>
            </a:pPr>
            <a:r>
              <a:rPr lang="sk-SK" sz="2800" b="1" dirty="0"/>
              <a:t>Zavedenie automatov, SMS, aplikácia, web</a:t>
            </a:r>
          </a:p>
          <a:p>
            <a:pPr>
              <a:buFontTx/>
              <a:buChar char="-"/>
            </a:pPr>
            <a:r>
              <a:rPr lang="sk-SK" sz="2800" b="1" dirty="0"/>
              <a:t>Čas spoplatnenia – </a:t>
            </a:r>
            <a:r>
              <a:rPr lang="sk-SK" sz="2800" b="1" dirty="0" err="1"/>
              <a:t>Pon</a:t>
            </a:r>
            <a:r>
              <a:rPr lang="sk-SK" sz="2800" b="1" dirty="0"/>
              <a:t> – </a:t>
            </a:r>
            <a:r>
              <a:rPr lang="sk-SK" sz="2800" b="1" dirty="0" err="1"/>
              <a:t>Pia</a:t>
            </a:r>
            <a:r>
              <a:rPr lang="sk-SK" sz="2800" b="1" dirty="0"/>
              <a:t>: 6,00-18,00 hod</a:t>
            </a:r>
          </a:p>
          <a:p>
            <a:pPr lvl="7">
              <a:buFontTx/>
              <a:buChar char="-"/>
            </a:pPr>
            <a:r>
              <a:rPr lang="sk-SK" sz="2800" b="1" dirty="0"/>
              <a:t>So: 6,00-12,00 hod</a:t>
            </a:r>
          </a:p>
          <a:p>
            <a:pPr lvl="7">
              <a:buFontTx/>
              <a:buChar char="-"/>
            </a:pPr>
            <a:r>
              <a:rPr lang="sk-SK" sz="2800" b="1" dirty="0"/>
              <a:t>Nedeľa, sviatky: zadarmo</a:t>
            </a:r>
          </a:p>
          <a:p>
            <a:pPr>
              <a:buFontTx/>
              <a:buChar char="-"/>
            </a:pPr>
            <a:r>
              <a:rPr lang="sk-SK" sz="2800" b="1" dirty="0"/>
              <a:t>Átrium prenájom daného miesta – 365 Eur/rok</a:t>
            </a:r>
          </a:p>
          <a:p>
            <a:pPr>
              <a:buFontTx/>
              <a:buChar char="-"/>
            </a:pPr>
            <a:r>
              <a:rPr lang="sk-SK" sz="2800" b="1" dirty="0"/>
              <a:t>Virtuálna karta 	– trvalý pobyt – 150 Eur/rok</a:t>
            </a:r>
          </a:p>
          <a:p>
            <a:pPr marL="0" indent="0">
              <a:buNone/>
            </a:pPr>
            <a:r>
              <a:rPr lang="sk-SK" sz="2800" b="1" dirty="0"/>
              <a:t>							- </a:t>
            </a:r>
            <a:r>
              <a:rPr lang="sk-SK" sz="2400" b="1" dirty="0"/>
              <a:t>bez trvalého pobytu – 300 Eur/rok</a:t>
            </a:r>
          </a:p>
          <a:p>
            <a:pPr>
              <a:buFontTx/>
              <a:buChar char="-"/>
            </a:pPr>
            <a:endParaRPr lang="sk-SK" sz="2800" b="1" dirty="0"/>
          </a:p>
          <a:p>
            <a:pPr>
              <a:buFontTx/>
              <a:buChar char="-"/>
            </a:pPr>
            <a:endParaRPr lang="sk-SK" sz="2800" b="1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A773AC11-450E-EE84-9CBC-420E7A4A1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625" y="204092"/>
            <a:ext cx="698853" cy="81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62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135505-0F1D-5A6C-0060-F321DE7EE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727" y="1511558"/>
            <a:ext cx="8676390" cy="5038445"/>
          </a:xfrm>
        </p:spPr>
        <p:txBody>
          <a:bodyPr/>
          <a:lstStyle/>
          <a:p>
            <a:pPr>
              <a:buFontTx/>
              <a:buChar char="-"/>
            </a:pPr>
            <a:r>
              <a:rPr lang="sk-SK" sz="2800" b="1" dirty="0"/>
              <a:t>Dočasné parkovanie – 0,50 Eur/hod</a:t>
            </a:r>
          </a:p>
          <a:p>
            <a:pPr>
              <a:buFontTx/>
              <a:buChar char="-"/>
            </a:pPr>
            <a:r>
              <a:rPr lang="sk-SK" sz="2800" b="1" dirty="0"/>
              <a:t>Átrium prenájom daného miesta – 365 Eur/rok</a:t>
            </a:r>
          </a:p>
          <a:p>
            <a:pPr>
              <a:buFontTx/>
              <a:buChar char="-"/>
            </a:pPr>
            <a:r>
              <a:rPr lang="sk-SK" sz="2800" b="1" dirty="0"/>
              <a:t>Virtuálna karta 	– trvalý pobyt – 150 Eur/rok</a:t>
            </a:r>
          </a:p>
          <a:p>
            <a:pPr marL="0" indent="0">
              <a:buNone/>
            </a:pPr>
            <a:r>
              <a:rPr lang="sk-SK" sz="2800" b="1" dirty="0"/>
              <a:t>							- </a:t>
            </a:r>
            <a:r>
              <a:rPr lang="sk-SK" sz="2400" b="1" dirty="0"/>
              <a:t>bez trvalého pobytu – 300 Eur/rok</a:t>
            </a:r>
          </a:p>
          <a:p>
            <a:endParaRPr lang="sk-SK" dirty="0"/>
          </a:p>
        </p:txBody>
      </p:sp>
      <p:pic>
        <p:nvPicPr>
          <p:cNvPr id="2" name="Obrázok 1">
            <a:extLst>
              <a:ext uri="{FF2B5EF4-FFF2-40B4-BE49-F238E27FC236}">
                <a16:creationId xmlns:a16="http://schemas.microsoft.com/office/drawing/2014/main" id="{816B074C-095F-F8BC-0491-4FE911641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625" y="204092"/>
            <a:ext cx="698853" cy="81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370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99994783-D9DF-CDA5-2FB6-5D0D769CF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727" y="979715"/>
            <a:ext cx="8676390" cy="2323322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sk-SK" sz="3600" b="1" dirty="0"/>
              <a:t>Rezidenti: trvalý pobyt Myjava, žiadne podlžnosti</a:t>
            </a:r>
          </a:p>
          <a:p>
            <a:pPr lvl="5">
              <a:buFontTx/>
              <a:buChar char="-"/>
            </a:pPr>
            <a:r>
              <a:rPr lang="sk-SK" sz="3600" b="1" dirty="0"/>
              <a:t>1. auto – 30 Eur/rok,</a:t>
            </a:r>
          </a:p>
          <a:p>
            <a:pPr lvl="5">
              <a:buFontTx/>
              <a:buChar char="-"/>
            </a:pPr>
            <a:r>
              <a:rPr lang="sk-SK" sz="3600" b="1" dirty="0"/>
              <a:t>2. auto – 150 Eur/rok,</a:t>
            </a:r>
          </a:p>
          <a:p>
            <a:pPr lvl="5">
              <a:buFontTx/>
              <a:buChar char="-"/>
            </a:pPr>
            <a:r>
              <a:rPr lang="sk-SK" sz="3600" b="1" dirty="0"/>
              <a:t>3. auto – 500 Eur/rok,</a:t>
            </a:r>
          </a:p>
          <a:p>
            <a:endParaRPr lang="sk-SK" dirty="0"/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8276DFEA-8A1C-0932-39AD-84D49CE0F222}"/>
              </a:ext>
            </a:extLst>
          </p:cNvPr>
          <p:cNvSpPr txBox="1">
            <a:spLocks/>
          </p:cNvSpPr>
          <p:nvPr/>
        </p:nvSpPr>
        <p:spPr>
          <a:xfrm>
            <a:off x="465727" y="3303037"/>
            <a:ext cx="8676390" cy="2771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800" b="1" dirty="0"/>
              <a:t>Podnájomníci – 1. auto – 150 Eur/rok</a:t>
            </a:r>
          </a:p>
          <a:p>
            <a:pPr marL="0" indent="0">
              <a:buNone/>
            </a:pPr>
            <a:r>
              <a:rPr lang="sk-SK" sz="2800" b="1" dirty="0"/>
              <a:t>					- 2. auto – 300 Eur/rok</a:t>
            </a:r>
          </a:p>
          <a:p>
            <a:pPr marL="0" indent="0">
              <a:buNone/>
            </a:pPr>
            <a:r>
              <a:rPr lang="sk-SK" sz="2800" b="1" dirty="0"/>
              <a:t>Abonenti – 50 Eur/rok</a:t>
            </a:r>
          </a:p>
          <a:p>
            <a:pPr marL="0" indent="0">
              <a:buNone/>
            </a:pPr>
            <a:r>
              <a:rPr lang="sk-SK" sz="2800" b="1" dirty="0"/>
              <a:t>ZŤP – 50 % na 1 auto</a:t>
            </a:r>
          </a:p>
          <a:p>
            <a:pPr marL="0" indent="0">
              <a:buNone/>
            </a:pPr>
            <a:r>
              <a:rPr lang="sk-SK" sz="2800" b="1" dirty="0"/>
              <a:t>Návšteva: 1 Eur/deň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271969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C9CEE00C-2D59-6112-5C00-673689D7A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727" y="979715"/>
            <a:ext cx="8676390" cy="232332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3600" b="1" dirty="0"/>
              <a:t>Parkovacie miesta – 2100</a:t>
            </a:r>
          </a:p>
          <a:p>
            <a:pPr>
              <a:buFontTx/>
              <a:buChar char="-"/>
            </a:pPr>
            <a:r>
              <a:rPr lang="sk-SK" sz="3600" b="1" dirty="0"/>
              <a:t>Bytových jednotiek – 3600</a:t>
            </a:r>
          </a:p>
          <a:p>
            <a:pPr>
              <a:buFontTx/>
              <a:buChar char="-"/>
            </a:pPr>
            <a:r>
              <a:rPr lang="sk-SK" sz="3600" b="1" dirty="0"/>
              <a:t>Garáže - 1100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2992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4FDD75-824D-DA34-C998-FC9D751C8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3" y="3038669"/>
            <a:ext cx="8596668" cy="780661"/>
          </a:xfrm>
        </p:spPr>
        <p:txBody>
          <a:bodyPr/>
          <a:lstStyle/>
          <a:p>
            <a:pPr algn="ctr"/>
            <a:r>
              <a:rPr lang="sk-SK" dirty="0"/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259704614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7350</TotalTime>
  <Words>225</Words>
  <Application>Microsoft Office PowerPoint</Application>
  <PresentationFormat>Širokouhlá</PresentationFormat>
  <Paragraphs>29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Fazeta</vt:lpstr>
      <vt:lpstr>Regulovanie statickej dopravy Mesta Myjava</vt:lpstr>
      <vt:lpstr>Základné informácie </vt:lpstr>
      <vt:lpstr>Prezentácia programu PowerPoint</vt:lpstr>
      <vt:lpstr>Prezentácia programu PowerPoint</vt:lpstr>
      <vt:lpstr>Prezentácia programu PowerPoint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Zasadnutie Mestského zastupiteľstva v Myjave</dc:title>
  <dc:creator>Mgr. Marek Hrín</dc:creator>
  <cp:lastModifiedBy>Ing. Zuzana Pániková</cp:lastModifiedBy>
  <cp:revision>256</cp:revision>
  <cp:lastPrinted>2024-02-26T10:25:30Z</cp:lastPrinted>
  <dcterms:created xsi:type="dcterms:W3CDTF">2021-06-08T10:26:44Z</dcterms:created>
  <dcterms:modified xsi:type="dcterms:W3CDTF">2025-04-07T06:02:48Z</dcterms:modified>
</cp:coreProperties>
</file>